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23"/>
  </p:notesMasterIdLst>
  <p:handoutMasterIdLst>
    <p:handoutMasterId r:id="rId24"/>
  </p:handoutMasterIdLst>
  <p:sldIdLst>
    <p:sldId id="282" r:id="rId2"/>
    <p:sldId id="298" r:id="rId3"/>
    <p:sldId id="283" r:id="rId4"/>
    <p:sldId id="291" r:id="rId5"/>
    <p:sldId id="293" r:id="rId6"/>
    <p:sldId id="301" r:id="rId7"/>
    <p:sldId id="302" r:id="rId8"/>
    <p:sldId id="303" r:id="rId9"/>
    <p:sldId id="292" r:id="rId10"/>
    <p:sldId id="299" r:id="rId11"/>
    <p:sldId id="304" r:id="rId12"/>
    <p:sldId id="305" r:id="rId13"/>
    <p:sldId id="306" r:id="rId14"/>
    <p:sldId id="285" r:id="rId15"/>
    <p:sldId id="307" r:id="rId16"/>
    <p:sldId id="308" r:id="rId17"/>
    <p:sldId id="309" r:id="rId18"/>
    <p:sldId id="310" r:id="rId19"/>
    <p:sldId id="311" r:id="rId20"/>
    <p:sldId id="312" r:id="rId21"/>
    <p:sldId id="29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E25E649-3F16-4E02-A733-19D2CDBF48F0}">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861" autoAdjust="0"/>
    <p:restoredTop sz="94631" autoAdjust="0"/>
  </p:normalViewPr>
  <p:slideViewPr>
    <p:cSldViewPr snapToGrid="0">
      <p:cViewPr>
        <p:scale>
          <a:sx n="80" d="100"/>
          <a:sy n="80" d="100"/>
        </p:scale>
        <p:origin x="1080" y="372"/>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71" d="100"/>
          <a:sy n="71" d="100"/>
        </p:scale>
        <p:origin x="3222" y="5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ZA" smtClean="0"/>
              <a:t>2019-02-19</a:t>
            </a:fld>
            <a:endParaRPr lang="en-ZA"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ZA" smtClean="0"/>
              <a:t>‹#›</a:t>
            </a:fld>
            <a:endParaRPr lang="en-ZA"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svg>
</file>

<file path=ppt/media/image13.svg>
</file>

<file path=ppt/media/image15.svg>
</file>

<file path=ppt/media/image2.jpg>
</file>

<file path=ppt/media/image3.jp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ZA" smtClean="0"/>
              <a:t>2019-02-19</a:t>
            </a:fld>
            <a:endParaRPr lang="en-ZA"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ZA" smtClean="0"/>
              <a:t>‹#›</a:t>
            </a:fld>
            <a:endParaRPr lang="en-ZA"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Users have been categorized to 3 groups, depending on the role they have to perform in order to extract the best of the system. Namely, Admins, Consumers and Supporters.</a:t>
            </a:r>
          </a:p>
          <a:p>
            <a:endParaRPr lang="en-US" dirty="0" smtClean="0"/>
          </a:p>
          <a:p>
            <a:r>
              <a:rPr lang="en-US" b="1" u="sng" dirty="0" smtClean="0"/>
              <a:t>The roles and abilities of each user type:</a:t>
            </a:r>
          </a:p>
          <a:p>
            <a:endParaRPr lang="en-US" b="1" u="sng" dirty="0"/>
          </a:p>
          <a:p>
            <a:r>
              <a:rPr lang="en-US" u="sng" dirty="0"/>
              <a:t>Admin </a:t>
            </a:r>
            <a:r>
              <a:rPr lang="en-US" u="sng" dirty="0" smtClean="0"/>
              <a:t>users</a:t>
            </a:r>
            <a:r>
              <a:rPr lang="en-US" dirty="0" smtClean="0"/>
              <a:t>:  </a:t>
            </a:r>
            <a:r>
              <a:rPr lang="en-US" dirty="0"/>
              <a:t>have read/write permissions, can change passwords of consumers and other admins, can create consumer accounts, can backup &amp; restore the database and can completely erase all data within the database. </a:t>
            </a:r>
            <a:endParaRPr lang="en-US" dirty="0" smtClean="0"/>
          </a:p>
          <a:p>
            <a:endParaRPr lang="en-US" dirty="0" smtClean="0"/>
          </a:p>
          <a:p>
            <a:r>
              <a:rPr lang="en-US" u="sng" dirty="0"/>
              <a:t>Consumer </a:t>
            </a:r>
            <a:r>
              <a:rPr lang="en-US" u="sng" dirty="0" smtClean="0"/>
              <a:t>users</a:t>
            </a:r>
            <a:r>
              <a:rPr lang="en-US" dirty="0" smtClean="0"/>
              <a:t>: have read/write </a:t>
            </a:r>
            <a:r>
              <a:rPr lang="en-US" dirty="0"/>
              <a:t>permissions for all forms across the system. </a:t>
            </a:r>
            <a:endParaRPr lang="en-US" dirty="0" smtClean="0"/>
          </a:p>
          <a:p>
            <a:endParaRPr lang="en-US" dirty="0"/>
          </a:p>
          <a:p>
            <a:r>
              <a:rPr lang="en-US" u="sng" dirty="0"/>
              <a:t>Support </a:t>
            </a:r>
            <a:r>
              <a:rPr lang="en-US" u="sng" dirty="0" smtClean="0"/>
              <a:t>users</a:t>
            </a:r>
            <a:r>
              <a:rPr lang="en-US" dirty="0" smtClean="0"/>
              <a:t>: do </a:t>
            </a:r>
            <a:r>
              <a:rPr lang="en-US" dirty="0"/>
              <a:t>not interact with the system at all. They exist in order to ensure that the system functions well and to serve the purpose of reporting management level or the IT staff when an error of sufficient magnitude has occurred.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530193B-564F-4854-8A52-728F3FB19C85}" type="slidenum">
              <a:rPr lang="en-ZA" smtClean="0"/>
              <a:t>3</a:t>
            </a:fld>
            <a:endParaRPr lang="en-ZA" dirty="0"/>
          </a:p>
        </p:txBody>
      </p:sp>
    </p:spTree>
    <p:extLst>
      <p:ext uri="{BB962C8B-B14F-4D97-AF65-F5344CB8AC3E}">
        <p14:creationId xmlns:p14="http://schemas.microsoft.com/office/powerpoint/2010/main" val="39770485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database solution was built on a version of SQL server compatible with on Windows, as such it will not run on operating systems like </a:t>
            </a:r>
            <a:r>
              <a:rPr lang="en-US" dirty="0" err="1" smtClean="0"/>
              <a:t>MacOS</a:t>
            </a:r>
            <a:r>
              <a:rPr lang="en-US" dirty="0" smtClean="0"/>
              <a:t>, GNU/Linux, FreeBSD etc.</a:t>
            </a:r>
          </a:p>
          <a:p>
            <a:endParaRPr lang="en-US" dirty="0" smtClean="0"/>
          </a:p>
          <a:p>
            <a:r>
              <a:rPr lang="en-US" dirty="0" smtClean="0"/>
              <a:t>By minimum 512 MB of RAM is required, in order for visualization </a:t>
            </a:r>
            <a:r>
              <a:rPr lang="en-US" dirty="0" err="1" smtClean="0"/>
              <a:t>atleast</a:t>
            </a:r>
            <a:r>
              <a:rPr lang="en-US" dirty="0" smtClean="0"/>
              <a:t> 16 MB of VRAM is also required.</a:t>
            </a:r>
          </a:p>
          <a:p>
            <a:endParaRPr lang="en-US" dirty="0"/>
          </a:p>
          <a:p>
            <a:r>
              <a:rPr lang="en-US" dirty="0" smtClean="0"/>
              <a:t>The processor could go below the specified generation and clock speed but performance will degrade appropriately.</a:t>
            </a:r>
          </a:p>
          <a:p>
            <a:endParaRPr lang="en-US" dirty="0"/>
          </a:p>
        </p:txBody>
      </p:sp>
      <p:sp>
        <p:nvSpPr>
          <p:cNvPr id="4" name="Slide Number Placeholder 3"/>
          <p:cNvSpPr>
            <a:spLocks noGrp="1"/>
          </p:cNvSpPr>
          <p:nvPr>
            <p:ph type="sldNum" sz="quarter" idx="10"/>
          </p:nvPr>
        </p:nvSpPr>
        <p:spPr/>
        <p:txBody>
          <a:bodyPr/>
          <a:lstStyle/>
          <a:p>
            <a:fld id="{8530193B-564F-4854-8A52-728F3FB19C85}" type="slidenum">
              <a:rPr lang="en-ZA" smtClean="0"/>
              <a:t>18</a:t>
            </a:fld>
            <a:endParaRPr lang="en-ZA" dirty="0"/>
          </a:p>
        </p:txBody>
      </p:sp>
    </p:spTree>
    <p:extLst>
      <p:ext uri="{BB962C8B-B14F-4D97-AF65-F5344CB8AC3E}">
        <p14:creationId xmlns:p14="http://schemas.microsoft.com/office/powerpoint/2010/main" val="28863978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database solution was built on a version of SQL server compatible with on Windows, as such it will not run on operating systems like </a:t>
            </a:r>
            <a:r>
              <a:rPr lang="en-US" dirty="0" err="1" smtClean="0"/>
              <a:t>MacOS</a:t>
            </a:r>
            <a:r>
              <a:rPr lang="en-US" dirty="0" smtClean="0"/>
              <a:t>, GNU/Linux, FreeBSD etc.</a:t>
            </a:r>
          </a:p>
          <a:p>
            <a:endParaRPr lang="en-US" dirty="0" smtClean="0"/>
          </a:p>
          <a:p>
            <a:r>
              <a:rPr lang="en-US" dirty="0" smtClean="0"/>
              <a:t>By minimum 512 MB of RAM is required, in order for visualization </a:t>
            </a:r>
            <a:r>
              <a:rPr lang="en-US" dirty="0" err="1" smtClean="0"/>
              <a:t>atleast</a:t>
            </a:r>
            <a:r>
              <a:rPr lang="en-US" dirty="0" smtClean="0"/>
              <a:t> 16 MB of VRAM is also required.</a:t>
            </a:r>
          </a:p>
          <a:p>
            <a:endParaRPr lang="en-US" dirty="0"/>
          </a:p>
          <a:p>
            <a:r>
              <a:rPr lang="en-US" dirty="0" smtClean="0"/>
              <a:t>The processor could go below the specified generation and clock speed but performance will degrade appropriately.</a:t>
            </a:r>
          </a:p>
          <a:p>
            <a:endParaRPr lang="en-US" dirty="0"/>
          </a:p>
        </p:txBody>
      </p:sp>
      <p:sp>
        <p:nvSpPr>
          <p:cNvPr id="4" name="Slide Number Placeholder 3"/>
          <p:cNvSpPr>
            <a:spLocks noGrp="1"/>
          </p:cNvSpPr>
          <p:nvPr>
            <p:ph type="sldNum" sz="quarter" idx="10"/>
          </p:nvPr>
        </p:nvSpPr>
        <p:spPr/>
        <p:txBody>
          <a:bodyPr/>
          <a:lstStyle/>
          <a:p>
            <a:fld id="{8530193B-564F-4854-8A52-728F3FB19C85}" type="slidenum">
              <a:rPr lang="en-ZA" smtClean="0"/>
              <a:t>19</a:t>
            </a:fld>
            <a:endParaRPr lang="en-ZA" dirty="0"/>
          </a:p>
        </p:txBody>
      </p:sp>
    </p:spTree>
    <p:extLst>
      <p:ext uri="{BB962C8B-B14F-4D97-AF65-F5344CB8AC3E}">
        <p14:creationId xmlns:p14="http://schemas.microsoft.com/office/powerpoint/2010/main" val="4929757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database solution was built on a version of SQL server compatible with on Windows, as such it will not run on operating systems like </a:t>
            </a:r>
            <a:r>
              <a:rPr lang="en-US" dirty="0" err="1" smtClean="0"/>
              <a:t>MacOS</a:t>
            </a:r>
            <a:r>
              <a:rPr lang="en-US" dirty="0" smtClean="0"/>
              <a:t>, GNU/Linux, FreeBSD etc.</a:t>
            </a:r>
          </a:p>
          <a:p>
            <a:endParaRPr lang="en-US" dirty="0" smtClean="0"/>
          </a:p>
          <a:p>
            <a:r>
              <a:rPr lang="en-US" dirty="0" smtClean="0"/>
              <a:t>By minimum 512 MB of RAM is required, in order for visualization </a:t>
            </a:r>
            <a:r>
              <a:rPr lang="en-US" dirty="0" err="1" smtClean="0"/>
              <a:t>atleast</a:t>
            </a:r>
            <a:r>
              <a:rPr lang="en-US" dirty="0" smtClean="0"/>
              <a:t> 16 MB of VRAM is also required.</a:t>
            </a:r>
          </a:p>
          <a:p>
            <a:endParaRPr lang="en-US" dirty="0"/>
          </a:p>
          <a:p>
            <a:r>
              <a:rPr lang="en-US" dirty="0" smtClean="0"/>
              <a:t>The processor could go below the specified generation and clock speed but performance will degrade appropriately.</a:t>
            </a:r>
          </a:p>
          <a:p>
            <a:endParaRPr lang="en-US" dirty="0"/>
          </a:p>
        </p:txBody>
      </p:sp>
      <p:sp>
        <p:nvSpPr>
          <p:cNvPr id="4" name="Slide Number Placeholder 3"/>
          <p:cNvSpPr>
            <a:spLocks noGrp="1"/>
          </p:cNvSpPr>
          <p:nvPr>
            <p:ph type="sldNum" sz="quarter" idx="10"/>
          </p:nvPr>
        </p:nvSpPr>
        <p:spPr/>
        <p:txBody>
          <a:bodyPr/>
          <a:lstStyle/>
          <a:p>
            <a:fld id="{8530193B-564F-4854-8A52-728F3FB19C85}" type="slidenum">
              <a:rPr lang="en-ZA" smtClean="0"/>
              <a:t>20</a:t>
            </a:fld>
            <a:endParaRPr lang="en-ZA" dirty="0"/>
          </a:p>
        </p:txBody>
      </p:sp>
    </p:spTree>
    <p:extLst>
      <p:ext uri="{BB962C8B-B14F-4D97-AF65-F5344CB8AC3E}">
        <p14:creationId xmlns:p14="http://schemas.microsoft.com/office/powerpoint/2010/main" val="33684894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database solution was built on a version of SQL server compatible with on Windows, as such it will not run on operating systems like </a:t>
            </a:r>
            <a:r>
              <a:rPr lang="en-US" dirty="0" err="1" smtClean="0"/>
              <a:t>MacOS</a:t>
            </a:r>
            <a:r>
              <a:rPr lang="en-US" dirty="0" smtClean="0"/>
              <a:t>, GNU/Linux, FreeBSD etc.</a:t>
            </a:r>
          </a:p>
          <a:p>
            <a:endParaRPr lang="en-US" dirty="0" smtClean="0"/>
          </a:p>
          <a:p>
            <a:r>
              <a:rPr lang="en-US" dirty="0" smtClean="0"/>
              <a:t>By minimum 512 MB of RAM is required, in order for visualization </a:t>
            </a:r>
            <a:r>
              <a:rPr lang="en-US" dirty="0" err="1" smtClean="0"/>
              <a:t>atleast</a:t>
            </a:r>
            <a:r>
              <a:rPr lang="en-US" dirty="0" smtClean="0"/>
              <a:t> 16 MB of VRAM is also required.</a:t>
            </a:r>
          </a:p>
          <a:p>
            <a:endParaRPr lang="en-US" dirty="0"/>
          </a:p>
          <a:p>
            <a:r>
              <a:rPr lang="en-US" dirty="0" smtClean="0"/>
              <a:t>The processor could go below the specified generation and clock speed but performance will degrade appropriately.</a:t>
            </a:r>
          </a:p>
          <a:p>
            <a:endParaRPr lang="en-US" dirty="0"/>
          </a:p>
        </p:txBody>
      </p:sp>
      <p:sp>
        <p:nvSpPr>
          <p:cNvPr id="4" name="Slide Number Placeholder 3"/>
          <p:cNvSpPr>
            <a:spLocks noGrp="1"/>
          </p:cNvSpPr>
          <p:nvPr>
            <p:ph type="sldNum" sz="quarter" idx="10"/>
          </p:nvPr>
        </p:nvSpPr>
        <p:spPr/>
        <p:txBody>
          <a:bodyPr/>
          <a:lstStyle/>
          <a:p>
            <a:fld id="{8530193B-564F-4854-8A52-728F3FB19C85}" type="slidenum">
              <a:rPr lang="en-ZA" smtClean="0"/>
              <a:t>4</a:t>
            </a:fld>
            <a:endParaRPr lang="en-ZA" dirty="0"/>
          </a:p>
        </p:txBody>
      </p:sp>
    </p:spTree>
    <p:extLst>
      <p:ext uri="{BB962C8B-B14F-4D97-AF65-F5344CB8AC3E}">
        <p14:creationId xmlns:p14="http://schemas.microsoft.com/office/powerpoint/2010/main" val="35232557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Users have been categorized to 3 groups, depending on the role they have to perform in order to extract the best of the system. Namely, Admins, Consumers and Supporters.</a:t>
            </a:r>
          </a:p>
          <a:p>
            <a:endParaRPr lang="en-US" dirty="0" smtClean="0"/>
          </a:p>
          <a:p>
            <a:r>
              <a:rPr lang="en-US" b="1" u="sng" dirty="0" smtClean="0"/>
              <a:t>The roles and abilities of each user type:</a:t>
            </a:r>
          </a:p>
          <a:p>
            <a:endParaRPr lang="en-US" b="1" u="sng" dirty="0"/>
          </a:p>
          <a:p>
            <a:r>
              <a:rPr lang="en-US" u="sng" dirty="0"/>
              <a:t>Admin </a:t>
            </a:r>
            <a:r>
              <a:rPr lang="en-US" u="sng" dirty="0" smtClean="0"/>
              <a:t>users</a:t>
            </a:r>
            <a:r>
              <a:rPr lang="en-US" dirty="0" smtClean="0"/>
              <a:t>:  </a:t>
            </a:r>
            <a:r>
              <a:rPr lang="en-US" dirty="0"/>
              <a:t>have read/write permissions, can change passwords of consumers and other admins, can create consumer accounts, can backup &amp; restore the database and can completely erase all data within the database. </a:t>
            </a:r>
            <a:endParaRPr lang="en-US" dirty="0" smtClean="0"/>
          </a:p>
          <a:p>
            <a:endParaRPr lang="en-US" dirty="0" smtClean="0"/>
          </a:p>
          <a:p>
            <a:r>
              <a:rPr lang="en-US" u="sng" dirty="0"/>
              <a:t>Consumer </a:t>
            </a:r>
            <a:r>
              <a:rPr lang="en-US" u="sng" dirty="0" smtClean="0"/>
              <a:t>users</a:t>
            </a:r>
            <a:r>
              <a:rPr lang="en-US" dirty="0" smtClean="0"/>
              <a:t>: have read/write </a:t>
            </a:r>
            <a:r>
              <a:rPr lang="en-US" dirty="0"/>
              <a:t>permissions for all forms across the system. </a:t>
            </a:r>
            <a:endParaRPr lang="en-US" dirty="0" smtClean="0"/>
          </a:p>
          <a:p>
            <a:endParaRPr lang="en-US" dirty="0"/>
          </a:p>
          <a:p>
            <a:r>
              <a:rPr lang="en-US" u="sng" dirty="0"/>
              <a:t>Support </a:t>
            </a:r>
            <a:r>
              <a:rPr lang="en-US" u="sng" dirty="0" smtClean="0"/>
              <a:t>users</a:t>
            </a:r>
            <a:r>
              <a:rPr lang="en-US" dirty="0" smtClean="0"/>
              <a:t>: do </a:t>
            </a:r>
            <a:r>
              <a:rPr lang="en-US" dirty="0"/>
              <a:t>not interact with the system at all. They exist in order to ensure that the system functions well and to serve the purpose of reporting management level or the IT staff when an error of sufficient magnitude has occurred.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530193B-564F-4854-8A52-728F3FB19C85}" type="slidenum">
              <a:rPr lang="en-ZA" smtClean="0"/>
              <a:t>6</a:t>
            </a:fld>
            <a:endParaRPr lang="en-ZA" dirty="0"/>
          </a:p>
        </p:txBody>
      </p:sp>
    </p:spTree>
    <p:extLst>
      <p:ext uri="{BB962C8B-B14F-4D97-AF65-F5344CB8AC3E}">
        <p14:creationId xmlns:p14="http://schemas.microsoft.com/office/powerpoint/2010/main" val="2964296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Users have been categorized to 3 groups, depending on the role they have to perform in order to extract the best of the system. Namely, Admins, Consumers and Supporters.</a:t>
            </a:r>
          </a:p>
          <a:p>
            <a:endParaRPr lang="en-US" dirty="0" smtClean="0"/>
          </a:p>
          <a:p>
            <a:r>
              <a:rPr lang="en-US" b="1" u="sng" dirty="0" smtClean="0"/>
              <a:t>The roles and abilities of each user type:</a:t>
            </a:r>
          </a:p>
          <a:p>
            <a:endParaRPr lang="en-US" b="1" u="sng" dirty="0"/>
          </a:p>
          <a:p>
            <a:r>
              <a:rPr lang="en-US" u="sng" dirty="0"/>
              <a:t>Admin </a:t>
            </a:r>
            <a:r>
              <a:rPr lang="en-US" u="sng" dirty="0" smtClean="0"/>
              <a:t>users</a:t>
            </a:r>
            <a:r>
              <a:rPr lang="en-US" dirty="0" smtClean="0"/>
              <a:t>:  </a:t>
            </a:r>
            <a:r>
              <a:rPr lang="en-US" dirty="0"/>
              <a:t>have read/write permissions, can change passwords of consumers and other admins, can create consumer accounts, can backup &amp; restore the database and can completely erase all data within the database. </a:t>
            </a:r>
            <a:endParaRPr lang="en-US" dirty="0" smtClean="0"/>
          </a:p>
          <a:p>
            <a:endParaRPr lang="en-US" dirty="0" smtClean="0"/>
          </a:p>
          <a:p>
            <a:r>
              <a:rPr lang="en-US" u="sng" dirty="0"/>
              <a:t>Consumer </a:t>
            </a:r>
            <a:r>
              <a:rPr lang="en-US" u="sng" dirty="0" smtClean="0"/>
              <a:t>users</a:t>
            </a:r>
            <a:r>
              <a:rPr lang="en-US" dirty="0" smtClean="0"/>
              <a:t>: have read/write </a:t>
            </a:r>
            <a:r>
              <a:rPr lang="en-US" dirty="0"/>
              <a:t>permissions for all forms across the system. </a:t>
            </a:r>
            <a:endParaRPr lang="en-US" dirty="0" smtClean="0"/>
          </a:p>
          <a:p>
            <a:endParaRPr lang="en-US" dirty="0"/>
          </a:p>
          <a:p>
            <a:r>
              <a:rPr lang="en-US" u="sng" dirty="0"/>
              <a:t>Support </a:t>
            </a:r>
            <a:r>
              <a:rPr lang="en-US" u="sng" dirty="0" smtClean="0"/>
              <a:t>users</a:t>
            </a:r>
            <a:r>
              <a:rPr lang="en-US" dirty="0" smtClean="0"/>
              <a:t>: do </a:t>
            </a:r>
            <a:r>
              <a:rPr lang="en-US" dirty="0"/>
              <a:t>not interact with the system at all. They exist in order to ensure that the system functions well and to serve the purpose of reporting management level or the IT staff when an error of sufficient magnitude has occurred.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530193B-564F-4854-8A52-728F3FB19C85}" type="slidenum">
              <a:rPr lang="en-ZA" smtClean="0"/>
              <a:t>7</a:t>
            </a:fld>
            <a:endParaRPr lang="en-ZA" dirty="0"/>
          </a:p>
        </p:txBody>
      </p:sp>
    </p:spTree>
    <p:extLst>
      <p:ext uri="{BB962C8B-B14F-4D97-AF65-F5344CB8AC3E}">
        <p14:creationId xmlns:p14="http://schemas.microsoft.com/office/powerpoint/2010/main" val="11619391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Users have been categorized to 3 groups, depending on the role they have to perform in order to extract the best of the system. Namely, Admins, Consumers and Supporters.</a:t>
            </a:r>
          </a:p>
          <a:p>
            <a:endParaRPr lang="en-US" dirty="0" smtClean="0"/>
          </a:p>
          <a:p>
            <a:r>
              <a:rPr lang="en-US" b="1" u="sng" dirty="0" smtClean="0"/>
              <a:t>The roles and abilities of each user type:</a:t>
            </a:r>
          </a:p>
          <a:p>
            <a:endParaRPr lang="en-US" b="1" u="sng" dirty="0"/>
          </a:p>
          <a:p>
            <a:r>
              <a:rPr lang="en-US" u="sng" dirty="0"/>
              <a:t>Admin </a:t>
            </a:r>
            <a:r>
              <a:rPr lang="en-US" u="sng" dirty="0" smtClean="0"/>
              <a:t>users</a:t>
            </a:r>
            <a:r>
              <a:rPr lang="en-US" dirty="0" smtClean="0"/>
              <a:t>:  </a:t>
            </a:r>
            <a:r>
              <a:rPr lang="en-US" dirty="0"/>
              <a:t>have read/write permissions, can change passwords of consumers and other admins, can create consumer accounts, can backup &amp; restore the database and can completely erase all data within the database. </a:t>
            </a:r>
            <a:endParaRPr lang="en-US" dirty="0" smtClean="0"/>
          </a:p>
          <a:p>
            <a:endParaRPr lang="en-US" dirty="0" smtClean="0"/>
          </a:p>
          <a:p>
            <a:r>
              <a:rPr lang="en-US" u="sng" dirty="0"/>
              <a:t>Consumer </a:t>
            </a:r>
            <a:r>
              <a:rPr lang="en-US" u="sng" dirty="0" smtClean="0"/>
              <a:t>users</a:t>
            </a:r>
            <a:r>
              <a:rPr lang="en-US" dirty="0" smtClean="0"/>
              <a:t>: have read/write </a:t>
            </a:r>
            <a:r>
              <a:rPr lang="en-US" dirty="0"/>
              <a:t>permissions for all forms across the system. </a:t>
            </a:r>
            <a:endParaRPr lang="en-US" dirty="0" smtClean="0"/>
          </a:p>
          <a:p>
            <a:endParaRPr lang="en-US" dirty="0"/>
          </a:p>
          <a:p>
            <a:r>
              <a:rPr lang="en-US" u="sng" dirty="0"/>
              <a:t>Support </a:t>
            </a:r>
            <a:r>
              <a:rPr lang="en-US" u="sng" dirty="0" smtClean="0"/>
              <a:t>users</a:t>
            </a:r>
            <a:r>
              <a:rPr lang="en-US" dirty="0" smtClean="0"/>
              <a:t>: do </a:t>
            </a:r>
            <a:r>
              <a:rPr lang="en-US" dirty="0"/>
              <a:t>not interact with the system at all. They exist in order to ensure that the system functions well and to serve the purpose of reporting management level or the IT staff when an error of sufficient magnitude has occurred.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530193B-564F-4854-8A52-728F3FB19C85}" type="slidenum">
              <a:rPr lang="en-ZA" smtClean="0"/>
              <a:t>8</a:t>
            </a:fld>
            <a:endParaRPr lang="en-ZA" dirty="0"/>
          </a:p>
        </p:txBody>
      </p:sp>
    </p:spTree>
    <p:extLst>
      <p:ext uri="{BB962C8B-B14F-4D97-AF65-F5344CB8AC3E}">
        <p14:creationId xmlns:p14="http://schemas.microsoft.com/office/powerpoint/2010/main" val="18887770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pPr>
            <a:r>
              <a:rPr lang="en-US" dirty="0">
                <a:solidFill>
                  <a:srgbClr val="0000FF"/>
                </a:solidFill>
                <a:latin typeface="Consolas" panose="020B0609020204030204" pitchFamily="49" charset="0"/>
                <a:ea typeface="Calibri" panose="020F0502020204030204" pitchFamily="34" charset="0"/>
                <a:cs typeface="Times New Roman" panose="02020603050405020304" pitchFamily="18" charset="0"/>
              </a:rPr>
              <a:t> </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pPr>
            <a:r>
              <a:rPr lang="en-US" dirty="0">
                <a:solidFill>
                  <a:srgbClr val="808080"/>
                </a:solidFill>
                <a:latin typeface="Consolas" panose="020B0609020204030204" pitchFamily="49" charset="0"/>
                <a:ea typeface="Calibri" panose="020F0502020204030204" pitchFamily="34" charset="0"/>
                <a:cs typeface="Times New Roman" panose="02020603050405020304" pitchFamily="18" charset="0"/>
              </a:rPr>
              <a:t> </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8530193B-564F-4854-8A52-728F3FB19C85}" type="slidenum">
              <a:rPr lang="en-ZA" smtClean="0"/>
              <a:t>10</a:t>
            </a:fld>
            <a:endParaRPr lang="en-ZA" dirty="0"/>
          </a:p>
        </p:txBody>
      </p:sp>
    </p:spTree>
    <p:extLst>
      <p:ext uri="{BB962C8B-B14F-4D97-AF65-F5344CB8AC3E}">
        <p14:creationId xmlns:p14="http://schemas.microsoft.com/office/powerpoint/2010/main" val="8812177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The 5 entities and their properties:</a:t>
            </a:r>
          </a:p>
          <a:p>
            <a:pPr lvl="0"/>
            <a:r>
              <a:rPr lang="en-US" i="1" dirty="0"/>
              <a:t>Student</a:t>
            </a:r>
            <a:r>
              <a:rPr lang="en-US" dirty="0"/>
              <a:t> – Is in a many-to-many mandatory participation relationship named “</a:t>
            </a:r>
            <a:r>
              <a:rPr lang="en-US" dirty="0" err="1"/>
              <a:t>hasA</a:t>
            </a:r>
            <a:r>
              <a:rPr lang="en-US" dirty="0"/>
              <a:t>” with entity Class</a:t>
            </a:r>
            <a:r>
              <a:rPr lang="en-US" dirty="0" smtClean="0"/>
              <a:t>.</a:t>
            </a:r>
          </a:p>
          <a:p>
            <a:pPr lvl="0"/>
            <a:endParaRPr lang="en-US" dirty="0"/>
          </a:p>
          <a:p>
            <a:pPr lvl="0"/>
            <a:r>
              <a:rPr lang="en-US" i="1" dirty="0"/>
              <a:t>Class </a:t>
            </a:r>
            <a:r>
              <a:rPr lang="en-US" dirty="0"/>
              <a:t>– Is in a many-to-many mandatory participation relationship named “</a:t>
            </a:r>
            <a:r>
              <a:rPr lang="en-US" dirty="0" err="1"/>
              <a:t>hasA</a:t>
            </a:r>
            <a:r>
              <a:rPr lang="en-US" dirty="0"/>
              <a:t>” with entity Student</a:t>
            </a:r>
            <a:r>
              <a:rPr lang="en-US" b="1" dirty="0"/>
              <a:t>,</a:t>
            </a:r>
            <a:r>
              <a:rPr lang="en-US" dirty="0"/>
              <a:t> is a many-to-many optional participation relationship named “</a:t>
            </a:r>
            <a:r>
              <a:rPr lang="en-US" dirty="0" err="1"/>
              <a:t>hasA</a:t>
            </a:r>
            <a:r>
              <a:rPr lang="en-US" dirty="0"/>
              <a:t>” with entity Teacher </a:t>
            </a:r>
            <a:r>
              <a:rPr lang="en-US" b="1" dirty="0"/>
              <a:t>and </a:t>
            </a:r>
            <a:r>
              <a:rPr lang="en-US" dirty="0"/>
              <a:t>Is in a one-to-many relationship named “requires” with entity Instrument</a:t>
            </a:r>
            <a:r>
              <a:rPr lang="en-US" dirty="0" smtClean="0"/>
              <a:t>.</a:t>
            </a:r>
          </a:p>
          <a:p>
            <a:pPr lvl="0"/>
            <a:endParaRPr lang="en-US" dirty="0"/>
          </a:p>
          <a:p>
            <a:pPr lvl="0"/>
            <a:r>
              <a:rPr lang="en-US" i="1" dirty="0"/>
              <a:t>Teacher </a:t>
            </a:r>
            <a:r>
              <a:rPr lang="en-US" dirty="0"/>
              <a:t>– Is in a many-to-many mandatory participation relationship named “</a:t>
            </a:r>
            <a:r>
              <a:rPr lang="en-US" dirty="0" err="1"/>
              <a:t>hasA</a:t>
            </a:r>
            <a:r>
              <a:rPr lang="en-US" dirty="0"/>
              <a:t>” with entity Class</a:t>
            </a:r>
            <a:r>
              <a:rPr lang="en-US" dirty="0" smtClean="0"/>
              <a:t>.</a:t>
            </a:r>
          </a:p>
          <a:p>
            <a:pPr lvl="0"/>
            <a:endParaRPr lang="en-US" dirty="0"/>
          </a:p>
          <a:p>
            <a:pPr lvl="0"/>
            <a:r>
              <a:rPr lang="en-US" i="1" dirty="0"/>
              <a:t>Instrument </a:t>
            </a:r>
            <a:r>
              <a:rPr lang="en-US" dirty="0"/>
              <a:t>– Is in a one-to-many relationship named “requires” with entity Class </a:t>
            </a:r>
            <a:r>
              <a:rPr lang="en-US" b="1" dirty="0"/>
              <a:t>and </a:t>
            </a:r>
            <a:r>
              <a:rPr lang="en-US" dirty="0"/>
              <a:t>Is in a one-to- many relationship named “supplies” with entity Supplier</a:t>
            </a:r>
            <a:r>
              <a:rPr lang="en-US" dirty="0" smtClean="0"/>
              <a:t>.</a:t>
            </a:r>
          </a:p>
          <a:p>
            <a:pPr lvl="0"/>
            <a:endParaRPr lang="en-US" dirty="0"/>
          </a:p>
          <a:p>
            <a:pPr lvl="0"/>
            <a:r>
              <a:rPr lang="en-US" i="1" dirty="0"/>
              <a:t>Supplier</a:t>
            </a:r>
            <a:r>
              <a:rPr lang="en-US" dirty="0"/>
              <a:t> – Is in a one-to-many relationship named “supplies” with entity Supplier.</a:t>
            </a:r>
          </a:p>
          <a:p>
            <a:endParaRPr lang="en-US" dirty="0"/>
          </a:p>
        </p:txBody>
      </p:sp>
      <p:sp>
        <p:nvSpPr>
          <p:cNvPr id="4" name="Slide Number Placeholder 3"/>
          <p:cNvSpPr>
            <a:spLocks noGrp="1"/>
          </p:cNvSpPr>
          <p:nvPr>
            <p:ph type="sldNum" sz="quarter" idx="10"/>
          </p:nvPr>
        </p:nvSpPr>
        <p:spPr/>
        <p:txBody>
          <a:bodyPr/>
          <a:lstStyle/>
          <a:p>
            <a:fld id="{8530193B-564F-4854-8A52-728F3FB19C85}" type="slidenum">
              <a:rPr lang="en-ZA" smtClean="0"/>
              <a:t>14</a:t>
            </a:fld>
            <a:endParaRPr lang="en-ZA" dirty="0"/>
          </a:p>
        </p:txBody>
      </p:sp>
    </p:spTree>
    <p:extLst>
      <p:ext uri="{BB962C8B-B14F-4D97-AF65-F5344CB8AC3E}">
        <p14:creationId xmlns:p14="http://schemas.microsoft.com/office/powerpoint/2010/main" val="8309892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database solution was built on a version of SQL server compatible with on Windows, as such it will not run on operating systems like </a:t>
            </a:r>
            <a:r>
              <a:rPr lang="en-US" dirty="0" err="1" smtClean="0"/>
              <a:t>MacOS</a:t>
            </a:r>
            <a:r>
              <a:rPr lang="en-US" dirty="0" smtClean="0"/>
              <a:t>, GNU/Linux, FreeBSD etc.</a:t>
            </a:r>
          </a:p>
          <a:p>
            <a:endParaRPr lang="en-US" dirty="0" smtClean="0"/>
          </a:p>
          <a:p>
            <a:r>
              <a:rPr lang="en-US" dirty="0" smtClean="0"/>
              <a:t>By minimum 512 MB of RAM is required, in order for visualization </a:t>
            </a:r>
            <a:r>
              <a:rPr lang="en-US" dirty="0" err="1" smtClean="0"/>
              <a:t>atleast</a:t>
            </a:r>
            <a:r>
              <a:rPr lang="en-US" dirty="0" smtClean="0"/>
              <a:t> 16 MB of VRAM is also required.</a:t>
            </a:r>
          </a:p>
          <a:p>
            <a:endParaRPr lang="en-US" dirty="0"/>
          </a:p>
          <a:p>
            <a:r>
              <a:rPr lang="en-US" dirty="0" smtClean="0"/>
              <a:t>The processor could go below the specified generation and clock speed but performance will degrade appropriately.</a:t>
            </a:r>
          </a:p>
          <a:p>
            <a:endParaRPr lang="en-US" dirty="0"/>
          </a:p>
        </p:txBody>
      </p:sp>
      <p:sp>
        <p:nvSpPr>
          <p:cNvPr id="4" name="Slide Number Placeholder 3"/>
          <p:cNvSpPr>
            <a:spLocks noGrp="1"/>
          </p:cNvSpPr>
          <p:nvPr>
            <p:ph type="sldNum" sz="quarter" idx="10"/>
          </p:nvPr>
        </p:nvSpPr>
        <p:spPr/>
        <p:txBody>
          <a:bodyPr/>
          <a:lstStyle/>
          <a:p>
            <a:fld id="{8530193B-564F-4854-8A52-728F3FB19C85}" type="slidenum">
              <a:rPr lang="en-ZA" smtClean="0"/>
              <a:t>15</a:t>
            </a:fld>
            <a:endParaRPr lang="en-ZA" dirty="0"/>
          </a:p>
        </p:txBody>
      </p:sp>
    </p:spTree>
    <p:extLst>
      <p:ext uri="{BB962C8B-B14F-4D97-AF65-F5344CB8AC3E}">
        <p14:creationId xmlns:p14="http://schemas.microsoft.com/office/powerpoint/2010/main" val="19923144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database solution was built on a version of SQL server compatible with on Windows, as such it will not run on operating systems like </a:t>
            </a:r>
            <a:r>
              <a:rPr lang="en-US" dirty="0" err="1" smtClean="0"/>
              <a:t>MacOS</a:t>
            </a:r>
            <a:r>
              <a:rPr lang="en-US" dirty="0" smtClean="0"/>
              <a:t>, GNU/Linux, FreeBSD etc.</a:t>
            </a:r>
          </a:p>
          <a:p>
            <a:endParaRPr lang="en-US" dirty="0" smtClean="0"/>
          </a:p>
          <a:p>
            <a:r>
              <a:rPr lang="en-US" dirty="0" smtClean="0"/>
              <a:t>By minimum 512 MB of RAM is required, in order for visualization </a:t>
            </a:r>
            <a:r>
              <a:rPr lang="en-US" dirty="0" err="1" smtClean="0"/>
              <a:t>atleast</a:t>
            </a:r>
            <a:r>
              <a:rPr lang="en-US" dirty="0" smtClean="0"/>
              <a:t> 16 MB of VRAM is also required.</a:t>
            </a:r>
          </a:p>
          <a:p>
            <a:endParaRPr lang="en-US" dirty="0"/>
          </a:p>
          <a:p>
            <a:r>
              <a:rPr lang="en-US" dirty="0" smtClean="0"/>
              <a:t>The processor could go below the specified generation and clock speed but performance will degrade appropriately.</a:t>
            </a:r>
          </a:p>
          <a:p>
            <a:endParaRPr lang="en-US" dirty="0"/>
          </a:p>
        </p:txBody>
      </p:sp>
      <p:sp>
        <p:nvSpPr>
          <p:cNvPr id="4" name="Slide Number Placeholder 3"/>
          <p:cNvSpPr>
            <a:spLocks noGrp="1"/>
          </p:cNvSpPr>
          <p:nvPr>
            <p:ph type="sldNum" sz="quarter" idx="10"/>
          </p:nvPr>
        </p:nvSpPr>
        <p:spPr/>
        <p:txBody>
          <a:bodyPr/>
          <a:lstStyle/>
          <a:p>
            <a:fld id="{8530193B-564F-4854-8A52-728F3FB19C85}" type="slidenum">
              <a:rPr lang="en-ZA" smtClean="0"/>
              <a:t>17</a:t>
            </a:fld>
            <a:endParaRPr lang="en-ZA" dirty="0"/>
          </a:p>
        </p:txBody>
      </p:sp>
    </p:spTree>
    <p:extLst>
      <p:ext uri="{BB962C8B-B14F-4D97-AF65-F5344CB8AC3E}">
        <p14:creationId xmlns:p14="http://schemas.microsoft.com/office/powerpoint/2010/main" val="28323678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Sub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ZA" dirty="0"/>
              <a:t>Click to edit page title</a:t>
            </a:r>
          </a:p>
        </p:txBody>
      </p:sp>
      <p:sp>
        <p:nvSpPr>
          <p:cNvPr id="5" name="Subtitle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6" name="Slide Number Placeholder 5">
            <a:extLst>
              <a:ext uri="{FF2B5EF4-FFF2-40B4-BE49-F238E27FC236}">
                <a16:creationId xmlns:a16="http://schemas.microsoft.com/office/drawing/2014/main" id="{7A47F3D0-41FC-4430-9F9E-1F78A18D65FE}"/>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7" name="Footer Placeholder 6">
            <a:extLst>
              <a:ext uri="{FF2B5EF4-FFF2-40B4-BE49-F238E27FC236}">
                <a16:creationId xmlns:a16="http://schemas.microsoft.com/office/drawing/2014/main" id="{2ED798F6-1F12-46CE-9AFD-CC66555A191D}"/>
              </a:ext>
            </a:extLst>
          </p:cNvPr>
          <p:cNvSpPr>
            <a:spLocks noGrp="1"/>
          </p:cNvSpPr>
          <p:nvPr>
            <p:ph type="ftr" sz="quarter" idx="34"/>
          </p:nvPr>
        </p:nvSpPr>
        <p:spPr/>
        <p:txBody>
          <a:bodyPr/>
          <a:lstStyle/>
          <a:p>
            <a:r>
              <a:rPr lang="en-ZA" dirty="0"/>
              <a:t>Add a footer</a:t>
            </a:r>
          </a:p>
        </p:txBody>
      </p:sp>
    </p:spTree>
    <p:extLst>
      <p:ext uri="{BB962C8B-B14F-4D97-AF65-F5344CB8AC3E}">
        <p14:creationId xmlns:p14="http://schemas.microsoft.com/office/powerpoint/2010/main" val="1505855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hank You Slide">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D31C544-1372-4B34-8149-B6058B8CC577}"/>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4" name="Rectangle 13">
            <a:extLst>
              <a:ext uri="{FF2B5EF4-FFF2-40B4-BE49-F238E27FC236}">
                <a16:creationId xmlns:a16="http://schemas.microsoft.com/office/drawing/2014/main" id="{7B2598CA-3443-4098-80E7-1F16DC9A13CC}"/>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2" name="Picture Placeholder 11">
            <a:extLst>
              <a:ext uri="{FF2B5EF4-FFF2-40B4-BE49-F238E27FC236}">
                <a16:creationId xmlns:a16="http://schemas.microsoft.com/office/drawing/2014/main" id="{BE421EAA-68E8-4AED-BA2F-01A6AC66859D}"/>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dirty="0"/>
              <a:t>Insert or Drag &amp; Drop Photo</a:t>
            </a:r>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834640"/>
            <a:ext cx="4459766" cy="2720356"/>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dirty="0"/>
              <a:t>Thank You</a:t>
            </a:r>
            <a:endParaRPr lang="en-ZA" dirty="0"/>
          </a:p>
        </p:txBody>
      </p:sp>
      <p:sp>
        <p:nvSpPr>
          <p:cNvPr id="7" name="Text Placeholder 5">
            <a:extLst>
              <a:ext uri="{FF2B5EF4-FFF2-40B4-BE49-F238E27FC236}">
                <a16:creationId xmlns:a16="http://schemas.microsoft.com/office/drawing/2014/main" id="{D907C852-B0E0-4C2E-88CE-B543605961EE}"/>
              </a:ext>
            </a:extLst>
          </p:cNvPr>
          <p:cNvSpPr>
            <a:spLocks noGrp="1"/>
          </p:cNvSpPr>
          <p:nvPr>
            <p:ph type="body" sz="quarter" idx="15" hasCustomPrompt="1"/>
          </p:nvPr>
        </p:nvSpPr>
        <p:spPr>
          <a:xfrm>
            <a:off x="8034849" y="3859066"/>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Full Name</a:t>
            </a:r>
            <a:endParaRPr lang="en-ZA" dirty="0"/>
          </a:p>
        </p:txBody>
      </p:sp>
      <p:sp>
        <p:nvSpPr>
          <p:cNvPr id="8" name="Text Placeholder 6">
            <a:extLst>
              <a:ext uri="{FF2B5EF4-FFF2-40B4-BE49-F238E27FC236}">
                <a16:creationId xmlns:a16="http://schemas.microsoft.com/office/drawing/2014/main" id="{D84C0BEF-F601-4B10-8AEE-4859FE996B34}"/>
              </a:ext>
            </a:extLst>
          </p:cNvPr>
          <p:cNvSpPr>
            <a:spLocks noGrp="1"/>
          </p:cNvSpPr>
          <p:nvPr>
            <p:ph type="body" sz="quarter" idx="16" hasCustomPrompt="1"/>
          </p:nvPr>
        </p:nvSpPr>
        <p:spPr>
          <a:xfrm>
            <a:off x="8034849" y="4220189"/>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Phone Number</a:t>
            </a:r>
            <a:endParaRPr lang="en-ZA" dirty="0"/>
          </a:p>
        </p:txBody>
      </p:sp>
      <p:sp>
        <p:nvSpPr>
          <p:cNvPr id="9" name="Text Placeholder 7">
            <a:extLst>
              <a:ext uri="{FF2B5EF4-FFF2-40B4-BE49-F238E27FC236}">
                <a16:creationId xmlns:a16="http://schemas.microsoft.com/office/drawing/2014/main" id="{83A6EF9B-EF2F-4949-9CC4-C16BF8DC85A0}"/>
              </a:ext>
            </a:extLst>
          </p:cNvPr>
          <p:cNvSpPr>
            <a:spLocks noGrp="1"/>
          </p:cNvSpPr>
          <p:nvPr>
            <p:ph type="body" sz="quarter" idx="17" hasCustomPrompt="1"/>
          </p:nvPr>
        </p:nvSpPr>
        <p:spPr>
          <a:xfrm>
            <a:off x="8034849" y="4581312"/>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Email or Social Media Handle</a:t>
            </a:r>
            <a:endParaRPr lang="en-ZA" dirty="0"/>
          </a:p>
        </p:txBody>
      </p:sp>
      <p:sp>
        <p:nvSpPr>
          <p:cNvPr id="10" name="Text Placeholder 8">
            <a:extLst>
              <a:ext uri="{FF2B5EF4-FFF2-40B4-BE49-F238E27FC236}">
                <a16:creationId xmlns:a16="http://schemas.microsoft.com/office/drawing/2014/main" id="{BE8CA170-9CA9-448E-B07A-E01AB84F7FD3}"/>
              </a:ext>
            </a:extLst>
          </p:cNvPr>
          <p:cNvSpPr>
            <a:spLocks noGrp="1"/>
          </p:cNvSpPr>
          <p:nvPr>
            <p:ph type="body" sz="quarter" idx="18" hasCustomPrompt="1"/>
          </p:nvPr>
        </p:nvSpPr>
        <p:spPr>
          <a:xfrm>
            <a:off x="8034849" y="4942435"/>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Company Website</a:t>
            </a:r>
            <a:endParaRPr lang="en-ZA" dirty="0"/>
          </a:p>
        </p:txBody>
      </p:sp>
    </p:spTree>
    <p:extLst>
      <p:ext uri="{BB962C8B-B14F-4D97-AF65-F5344CB8AC3E}">
        <p14:creationId xmlns:p14="http://schemas.microsoft.com/office/powerpoint/2010/main" val="1632891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ZA" dirty="0"/>
              <a:t>Click to edit page title</a:t>
            </a:r>
          </a:p>
        </p:txBody>
      </p:sp>
      <p:sp>
        <p:nvSpPr>
          <p:cNvPr id="9" name="Subtitle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ZA" dirty="0"/>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ZA" dirty="0"/>
              <a:t>Add a footer</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ZA" smtClean="0"/>
              <a:pPr/>
              <a:t>‹#›</a:t>
            </a:fld>
            <a:endParaRPr lang="en-ZA" dirty="0"/>
          </a:p>
        </p:txBody>
      </p:sp>
      <p:sp>
        <p:nvSpPr>
          <p:cNvPr id="10" name="Content Placeholder 2">
            <a:extLst>
              <a:ext uri="{FF2B5EF4-FFF2-40B4-BE49-F238E27FC236}">
                <a16:creationId xmlns:a16="http://schemas.microsoft.com/office/drawing/2014/main" id="{AFA90A43-BEC4-4B20-96E2-797B03FB82F2}"/>
              </a:ext>
            </a:extLst>
          </p:cNvPr>
          <p:cNvSpPr>
            <a:spLocks noGrp="1"/>
          </p:cNvSpPr>
          <p:nvPr>
            <p:ph idx="33"/>
          </p:nvPr>
        </p:nvSpPr>
        <p:spPr>
          <a:xfrm>
            <a:off x="430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ZA" dirty="0"/>
          </a:p>
        </p:txBody>
      </p:sp>
      <p:sp>
        <p:nvSpPr>
          <p:cNvPr id="12" name="Content Placeholder 2">
            <a:extLst>
              <a:ext uri="{FF2B5EF4-FFF2-40B4-BE49-F238E27FC236}">
                <a16:creationId xmlns:a16="http://schemas.microsoft.com/office/drawing/2014/main" id="{8A2C2023-6C37-4611-ACAF-5F2060202836}"/>
              </a:ext>
            </a:extLst>
          </p:cNvPr>
          <p:cNvSpPr>
            <a:spLocks noGrp="1"/>
          </p:cNvSpPr>
          <p:nvPr>
            <p:ph idx="34"/>
          </p:nvPr>
        </p:nvSpPr>
        <p:spPr>
          <a:xfrm>
            <a:off x="817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ZA" dirty="0"/>
          </a:p>
        </p:txBody>
      </p:sp>
    </p:spTree>
    <p:extLst>
      <p:ext uri="{BB962C8B-B14F-4D97-AF65-F5344CB8AC3E}">
        <p14:creationId xmlns:p14="http://schemas.microsoft.com/office/powerpoint/2010/main" val="2654388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ZA" dirty="0"/>
              <a:t>Click to edit page title</a:t>
            </a:r>
          </a:p>
        </p:txBody>
      </p:sp>
      <p:sp>
        <p:nvSpPr>
          <p:cNvPr id="10" name="Subtitle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216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ZA" dirty="0"/>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512000"/>
            <a:ext cx="2160588" cy="467925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ZA" dirty="0"/>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512000"/>
            <a:ext cx="2160588" cy="467925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ZA" dirty="0"/>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507535"/>
            <a:ext cx="2160588" cy="467925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ZA" dirty="0"/>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507535"/>
            <a:ext cx="2160588" cy="468371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ZA" dirty="0"/>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ZA" dirty="0"/>
              <a:t>Add a footer</a:t>
            </a:r>
          </a:p>
        </p:txBody>
      </p:sp>
      <p:sp>
        <p:nvSpPr>
          <p:cNvPr id="6" name="Slide Number Placeholder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9748372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Freeform 5">
            <a:extLst>
              <a:ext uri="{FF2B5EF4-FFF2-40B4-BE49-F238E27FC236}">
                <a16:creationId xmlns:a16="http://schemas.microsoft.com/office/drawing/2014/main" id="{206C51E8-C5C0-4672-B456-F44C69B074DB}"/>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Freeform 5">
            <a:extLst>
              <a:ext uri="{FF2B5EF4-FFF2-40B4-BE49-F238E27FC236}">
                <a16:creationId xmlns:a16="http://schemas.microsoft.com/office/drawing/2014/main" id="{9DE9AE8C-7574-4D45-B521-6B18054DA7C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7" name="Freeform 5">
            <a:extLst>
              <a:ext uri="{FF2B5EF4-FFF2-40B4-BE49-F238E27FC236}">
                <a16:creationId xmlns:a16="http://schemas.microsoft.com/office/drawing/2014/main" id="{EF240172-5930-4717-A0CD-A151075277D6}"/>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8" name="Freeform 5">
            <a:extLst>
              <a:ext uri="{FF2B5EF4-FFF2-40B4-BE49-F238E27FC236}">
                <a16:creationId xmlns:a16="http://schemas.microsoft.com/office/drawing/2014/main" id="{7B4A83CE-8643-4697-94A9-C9F587F46E23}"/>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9" name="Freeform 5">
            <a:extLst>
              <a:ext uri="{FF2B5EF4-FFF2-40B4-BE49-F238E27FC236}">
                <a16:creationId xmlns:a16="http://schemas.microsoft.com/office/drawing/2014/main" id="{B0A765A5-BBCE-405E-A4B3-80A660118E84}"/>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dirty="0"/>
              <a:t>Click to edit presentation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1130300" y="52504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ZA" dirty="0"/>
          </a:p>
        </p:txBody>
      </p:sp>
    </p:spTree>
    <p:extLst>
      <p:ext uri="{BB962C8B-B14F-4D97-AF65-F5344CB8AC3E}">
        <p14:creationId xmlns:p14="http://schemas.microsoft.com/office/powerpoint/2010/main" val="20836569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Freeform 5">
            <a:extLst>
              <a:ext uri="{FF2B5EF4-FFF2-40B4-BE49-F238E27FC236}">
                <a16:creationId xmlns:a16="http://schemas.microsoft.com/office/drawing/2014/main" id="{12B8F0DB-CC25-4CE9-A68E-CAA2FD986AF3}"/>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8" name="Freeform 5">
            <a:extLst>
              <a:ext uri="{FF2B5EF4-FFF2-40B4-BE49-F238E27FC236}">
                <a16:creationId xmlns:a16="http://schemas.microsoft.com/office/drawing/2014/main" id="{8A058973-2DC9-4087-9D57-F1D779F56CC2}"/>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9" name="Freeform 5">
            <a:extLst>
              <a:ext uri="{FF2B5EF4-FFF2-40B4-BE49-F238E27FC236}">
                <a16:creationId xmlns:a16="http://schemas.microsoft.com/office/drawing/2014/main" id="{B641062D-3CD4-49D1-A621-331E29333406}"/>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0" name="Freeform 5">
            <a:extLst>
              <a:ext uri="{FF2B5EF4-FFF2-40B4-BE49-F238E27FC236}">
                <a16:creationId xmlns:a16="http://schemas.microsoft.com/office/drawing/2014/main" id="{9F2C1E7C-A088-4772-84B3-15309BEADF7D}"/>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1" name="Freeform 5">
            <a:extLst>
              <a:ext uri="{FF2B5EF4-FFF2-40B4-BE49-F238E27FC236}">
                <a16:creationId xmlns:a16="http://schemas.microsoft.com/office/drawing/2014/main" id="{CA52278A-6924-4F97-A196-AE30D3DACB7A}"/>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dirty="0"/>
              <a:t>Click to edit divider slide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4048124" y="3795246"/>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ZA" dirty="0"/>
          </a:p>
        </p:txBody>
      </p:sp>
      <p:sp>
        <p:nvSpPr>
          <p:cNvPr id="4" name="Footer Placeholder 3">
            <a:extLst>
              <a:ext uri="{FF2B5EF4-FFF2-40B4-BE49-F238E27FC236}">
                <a16:creationId xmlns:a16="http://schemas.microsoft.com/office/drawing/2014/main" id="{734B1E83-6080-4D35-A216-8E5C399023B2}"/>
              </a:ext>
            </a:extLst>
          </p:cNvPr>
          <p:cNvSpPr>
            <a:spLocks noGrp="1"/>
          </p:cNvSpPr>
          <p:nvPr>
            <p:ph type="ftr" sz="quarter" idx="11"/>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6031296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Freeform 5">
            <a:extLst>
              <a:ext uri="{FF2B5EF4-FFF2-40B4-BE49-F238E27FC236}">
                <a16:creationId xmlns:a16="http://schemas.microsoft.com/office/drawing/2014/main" id="{8663BD7B-5136-47ED-BE0A-C6C2F5622BDC}"/>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9" name="Freeform 5">
            <a:extLst>
              <a:ext uri="{FF2B5EF4-FFF2-40B4-BE49-F238E27FC236}">
                <a16:creationId xmlns:a16="http://schemas.microsoft.com/office/drawing/2014/main" id="{6ABA22C7-C35B-4EC0-B7CE-54F9EEFCB71D}"/>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0" name="Freeform 5">
            <a:extLst>
              <a:ext uri="{FF2B5EF4-FFF2-40B4-BE49-F238E27FC236}">
                <a16:creationId xmlns:a16="http://schemas.microsoft.com/office/drawing/2014/main" id="{6DAE4BC9-9CFF-4522-8216-651498F7A167}"/>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1" name="Freeform 5">
            <a:extLst>
              <a:ext uri="{FF2B5EF4-FFF2-40B4-BE49-F238E27FC236}">
                <a16:creationId xmlns:a16="http://schemas.microsoft.com/office/drawing/2014/main" id="{8E822AA0-FB3E-4051-AA1F-F51204BA02A9}"/>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2" name="Freeform 5">
            <a:extLst>
              <a:ext uri="{FF2B5EF4-FFF2-40B4-BE49-F238E27FC236}">
                <a16:creationId xmlns:a16="http://schemas.microsoft.com/office/drawing/2014/main" id="{3445288A-D169-4374-BCFD-917DD04B2B1E}"/>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ZA" dirty="0"/>
              <a:t>Click to edit page 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ZA" dirty="0"/>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7345016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B4B833F7-7F09-42C1-81DA-97CA9530D528}"/>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1" name="Freeform 5">
            <a:extLst>
              <a:ext uri="{FF2B5EF4-FFF2-40B4-BE49-F238E27FC236}">
                <a16:creationId xmlns:a16="http://schemas.microsoft.com/office/drawing/2014/main" id="{F4AA9899-9E92-41B5-AFEF-5F6EAB9782D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2" name="Freeform 5">
            <a:extLst>
              <a:ext uri="{FF2B5EF4-FFF2-40B4-BE49-F238E27FC236}">
                <a16:creationId xmlns:a16="http://schemas.microsoft.com/office/drawing/2014/main" id="{8950958A-6460-4594-BEAB-C7444EC6129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3" name="Freeform 5">
            <a:extLst>
              <a:ext uri="{FF2B5EF4-FFF2-40B4-BE49-F238E27FC236}">
                <a16:creationId xmlns:a16="http://schemas.microsoft.com/office/drawing/2014/main" id="{A7E15F2A-61A0-4C11-8E47-4DF7051E91D1}"/>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4" name="Freeform 5">
            <a:extLst>
              <a:ext uri="{FF2B5EF4-FFF2-40B4-BE49-F238E27FC236}">
                <a16:creationId xmlns:a16="http://schemas.microsoft.com/office/drawing/2014/main" id="{B5FF0CC8-80F5-42C4-80EF-E32459238B71}"/>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ZA" dirty="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9" name="Content Placeholder 3">
            <a:extLst>
              <a:ext uri="{FF2B5EF4-FFF2-40B4-BE49-F238E27FC236}">
                <a16:creationId xmlns:a16="http://schemas.microsoft.com/office/drawing/2014/main" id="{2CD5709C-84DE-45F3-AE9B-8B6FD7134AB5}"/>
              </a:ext>
            </a:extLst>
          </p:cNvPr>
          <p:cNvSpPr>
            <a:spLocks noGrp="1"/>
          </p:cNvSpPr>
          <p:nvPr>
            <p:ph sz="half" idx="2"/>
          </p:nvPr>
        </p:nvSpPr>
        <p:spPr>
          <a:xfrm>
            <a:off x="6299886" y="1511250"/>
            <a:ext cx="5460114" cy="466571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Content Placeholder 2">
            <a:extLst>
              <a:ext uri="{FF2B5EF4-FFF2-40B4-BE49-F238E27FC236}">
                <a16:creationId xmlns:a16="http://schemas.microsoft.com/office/drawing/2014/main" id="{36BB18B1-3B7F-4B18-A1C5-BB7DA443C63F}"/>
              </a:ext>
            </a:extLst>
          </p:cNvPr>
          <p:cNvSpPr>
            <a:spLocks noGrp="1"/>
          </p:cNvSpPr>
          <p:nvPr>
            <p:ph sz="half" idx="1"/>
          </p:nvPr>
        </p:nvSpPr>
        <p:spPr>
          <a:xfrm>
            <a:off x="456816" y="1511250"/>
            <a:ext cx="5460114" cy="466571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915521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B4B833F7-7F09-42C1-81DA-97CA9530D528}"/>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1" name="Freeform 5">
            <a:extLst>
              <a:ext uri="{FF2B5EF4-FFF2-40B4-BE49-F238E27FC236}">
                <a16:creationId xmlns:a16="http://schemas.microsoft.com/office/drawing/2014/main" id="{F4AA9899-9E92-41B5-AFEF-5F6EAB9782D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2" name="Freeform 5">
            <a:extLst>
              <a:ext uri="{FF2B5EF4-FFF2-40B4-BE49-F238E27FC236}">
                <a16:creationId xmlns:a16="http://schemas.microsoft.com/office/drawing/2014/main" id="{8950958A-6460-4594-BEAB-C7444EC6129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3" name="Freeform 5">
            <a:extLst>
              <a:ext uri="{FF2B5EF4-FFF2-40B4-BE49-F238E27FC236}">
                <a16:creationId xmlns:a16="http://schemas.microsoft.com/office/drawing/2014/main" id="{A7E15F2A-61A0-4C11-8E47-4DF7051E91D1}"/>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4" name="Freeform 5">
            <a:extLst>
              <a:ext uri="{FF2B5EF4-FFF2-40B4-BE49-F238E27FC236}">
                <a16:creationId xmlns:a16="http://schemas.microsoft.com/office/drawing/2014/main" id="{B5FF0CC8-80F5-42C4-80EF-E32459238B71}"/>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ZA" dirty="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15" name="Text Placeholder 2">
            <a:extLst>
              <a:ext uri="{FF2B5EF4-FFF2-40B4-BE49-F238E27FC236}">
                <a16:creationId xmlns:a16="http://schemas.microsoft.com/office/drawing/2014/main" id="{3419BDFB-8FC0-4B89-A29A-8EAC95E9AB99}"/>
              </a:ext>
            </a:extLst>
          </p:cNvPr>
          <p:cNvSpPr>
            <a:spLocks noGrp="1"/>
          </p:cNvSpPr>
          <p:nvPr>
            <p:ph type="body" idx="1"/>
          </p:nvPr>
        </p:nvSpPr>
        <p:spPr>
          <a:xfrm>
            <a:off x="431800" y="1511250"/>
            <a:ext cx="548493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8" name="Text Placeholder 4">
            <a:extLst>
              <a:ext uri="{FF2B5EF4-FFF2-40B4-BE49-F238E27FC236}">
                <a16:creationId xmlns:a16="http://schemas.microsoft.com/office/drawing/2014/main" id="{8E6C2CC0-9AB0-46E9-977A-EF923DCE7FAF}"/>
              </a:ext>
            </a:extLst>
          </p:cNvPr>
          <p:cNvSpPr>
            <a:spLocks noGrp="1"/>
          </p:cNvSpPr>
          <p:nvPr>
            <p:ph type="body" sz="quarter" idx="3"/>
          </p:nvPr>
        </p:nvSpPr>
        <p:spPr>
          <a:xfrm>
            <a:off x="6339334" y="1518287"/>
            <a:ext cx="542066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Content Placeholder 5">
            <a:extLst>
              <a:ext uri="{FF2B5EF4-FFF2-40B4-BE49-F238E27FC236}">
                <a16:creationId xmlns:a16="http://schemas.microsoft.com/office/drawing/2014/main" id="{28DF954C-A51E-4242-B83E-A826008F5C67}"/>
              </a:ext>
            </a:extLst>
          </p:cNvPr>
          <p:cNvSpPr>
            <a:spLocks noGrp="1"/>
          </p:cNvSpPr>
          <p:nvPr>
            <p:ph sz="quarter" idx="4"/>
          </p:nvPr>
        </p:nvSpPr>
        <p:spPr>
          <a:xfrm>
            <a:off x="6339334" y="2486989"/>
            <a:ext cx="5432666" cy="370267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0" name="Content Placeholder 3">
            <a:extLst>
              <a:ext uri="{FF2B5EF4-FFF2-40B4-BE49-F238E27FC236}">
                <a16:creationId xmlns:a16="http://schemas.microsoft.com/office/drawing/2014/main" id="{600E416E-6162-484A-BA4D-640FA83078A9}"/>
              </a:ext>
            </a:extLst>
          </p:cNvPr>
          <p:cNvSpPr>
            <a:spLocks noGrp="1"/>
          </p:cNvSpPr>
          <p:nvPr>
            <p:ph sz="half" idx="2"/>
          </p:nvPr>
        </p:nvSpPr>
        <p:spPr>
          <a:xfrm>
            <a:off x="431800" y="2486989"/>
            <a:ext cx="5491215" cy="370267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416020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B4B833F7-7F09-42C1-81DA-97CA9530D528}"/>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1" name="Freeform 5">
            <a:extLst>
              <a:ext uri="{FF2B5EF4-FFF2-40B4-BE49-F238E27FC236}">
                <a16:creationId xmlns:a16="http://schemas.microsoft.com/office/drawing/2014/main" id="{F4AA9899-9E92-41B5-AFEF-5F6EAB9782D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2" name="Freeform 5">
            <a:extLst>
              <a:ext uri="{FF2B5EF4-FFF2-40B4-BE49-F238E27FC236}">
                <a16:creationId xmlns:a16="http://schemas.microsoft.com/office/drawing/2014/main" id="{8950958A-6460-4594-BEAB-C7444EC6129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3" name="Freeform 5">
            <a:extLst>
              <a:ext uri="{FF2B5EF4-FFF2-40B4-BE49-F238E27FC236}">
                <a16:creationId xmlns:a16="http://schemas.microsoft.com/office/drawing/2014/main" id="{A7E15F2A-61A0-4C11-8E47-4DF7051E91D1}"/>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4" name="Freeform 5">
            <a:extLst>
              <a:ext uri="{FF2B5EF4-FFF2-40B4-BE49-F238E27FC236}">
                <a16:creationId xmlns:a16="http://schemas.microsoft.com/office/drawing/2014/main" id="{B5FF0CC8-80F5-42C4-80EF-E32459238B71}"/>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1999"/>
            <a:ext cx="3932237" cy="1600199"/>
          </a:xfrm>
        </p:spPr>
        <p:txBody>
          <a:bodyPr vert="horz" lIns="0" tIns="0" rIns="0" bIns="0" rtlCol="0" anchor="b">
            <a:noAutofit/>
          </a:bodyPr>
          <a:lstStyle>
            <a:lvl1pPr>
              <a:defRPr lang="en-ZA" dirty="0"/>
            </a:lvl1pPr>
          </a:lstStyle>
          <a:p>
            <a:pPr marL="0" lvl="0"/>
            <a:r>
              <a:rPr lang="en-ZA" dirty="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20" name="Text Placeholder 3">
            <a:extLst>
              <a:ext uri="{FF2B5EF4-FFF2-40B4-BE49-F238E27FC236}">
                <a16:creationId xmlns:a16="http://schemas.microsoft.com/office/drawing/2014/main" id="{C49FB4A2-B750-422F-96D2-A7C264295779}"/>
              </a:ext>
            </a:extLst>
          </p:cNvPr>
          <p:cNvSpPr>
            <a:spLocks noGrp="1"/>
          </p:cNvSpPr>
          <p:nvPr>
            <p:ph type="body" sz="half" idx="2"/>
          </p:nvPr>
        </p:nvSpPr>
        <p:spPr>
          <a:xfrm>
            <a:off x="434062" y="21343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21" name="Content Placeholder 2">
            <a:extLst>
              <a:ext uri="{FF2B5EF4-FFF2-40B4-BE49-F238E27FC236}">
                <a16:creationId xmlns:a16="http://schemas.microsoft.com/office/drawing/2014/main" id="{A8B59DDF-F2BC-491E-92E0-9D2C1398ECE5}"/>
              </a:ext>
            </a:extLst>
          </p:cNvPr>
          <p:cNvSpPr>
            <a:spLocks noGrp="1"/>
          </p:cNvSpPr>
          <p:nvPr>
            <p:ph idx="1"/>
          </p:nvPr>
        </p:nvSpPr>
        <p:spPr>
          <a:xfrm>
            <a:off x="5183188" y="431999"/>
            <a:ext cx="6544468" cy="5513889"/>
          </a:xfrm>
        </p:spPr>
        <p:txBody>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01122949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B4B833F7-7F09-42C1-81DA-97CA9530D528}"/>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1" name="Freeform 5">
            <a:extLst>
              <a:ext uri="{FF2B5EF4-FFF2-40B4-BE49-F238E27FC236}">
                <a16:creationId xmlns:a16="http://schemas.microsoft.com/office/drawing/2014/main" id="{F4AA9899-9E92-41B5-AFEF-5F6EAB9782D5}"/>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2" name="Freeform 5">
            <a:extLst>
              <a:ext uri="{FF2B5EF4-FFF2-40B4-BE49-F238E27FC236}">
                <a16:creationId xmlns:a16="http://schemas.microsoft.com/office/drawing/2014/main" id="{8950958A-6460-4594-BEAB-C7444EC6129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3" name="Freeform 5">
            <a:extLst>
              <a:ext uri="{FF2B5EF4-FFF2-40B4-BE49-F238E27FC236}">
                <a16:creationId xmlns:a16="http://schemas.microsoft.com/office/drawing/2014/main" id="{A7E15F2A-61A0-4C11-8E47-4DF7051E91D1}"/>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4" name="Freeform 5">
            <a:extLst>
              <a:ext uri="{FF2B5EF4-FFF2-40B4-BE49-F238E27FC236}">
                <a16:creationId xmlns:a16="http://schemas.microsoft.com/office/drawing/2014/main" id="{B5FF0CC8-80F5-42C4-80EF-E32459238B71}"/>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1999"/>
            <a:ext cx="3932237" cy="1600199"/>
          </a:xfrm>
        </p:spPr>
        <p:txBody>
          <a:bodyPr vert="horz" lIns="0" tIns="0" rIns="0" bIns="0" rtlCol="0" anchor="b">
            <a:noAutofit/>
          </a:bodyPr>
          <a:lstStyle>
            <a:lvl1pPr>
              <a:defRPr lang="en-ZA" dirty="0"/>
            </a:lvl1pPr>
          </a:lstStyle>
          <a:p>
            <a:pPr marL="0" lvl="0"/>
            <a:r>
              <a:rPr lang="en-ZA" dirty="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20" name="Text Placeholder 3">
            <a:extLst>
              <a:ext uri="{FF2B5EF4-FFF2-40B4-BE49-F238E27FC236}">
                <a16:creationId xmlns:a16="http://schemas.microsoft.com/office/drawing/2014/main" id="{C49FB4A2-B750-422F-96D2-A7C264295779}"/>
              </a:ext>
            </a:extLst>
          </p:cNvPr>
          <p:cNvSpPr>
            <a:spLocks noGrp="1"/>
          </p:cNvSpPr>
          <p:nvPr>
            <p:ph type="body" sz="half" idx="2"/>
          </p:nvPr>
        </p:nvSpPr>
        <p:spPr>
          <a:xfrm>
            <a:off x="434062" y="21343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16" name="Picture Placeholder 2">
            <a:extLst>
              <a:ext uri="{FF2B5EF4-FFF2-40B4-BE49-F238E27FC236}">
                <a16:creationId xmlns:a16="http://schemas.microsoft.com/office/drawing/2014/main" id="{0110E46C-B434-49FA-AA0E-D64E5786D280}"/>
              </a:ext>
            </a:extLst>
          </p:cNvPr>
          <p:cNvSpPr>
            <a:spLocks noGrp="1"/>
          </p:cNvSpPr>
          <p:nvPr>
            <p:ph type="pic" idx="1"/>
          </p:nvPr>
        </p:nvSpPr>
        <p:spPr>
          <a:xfrm>
            <a:off x="5183188" y="431999"/>
            <a:ext cx="6544468" cy="5513889"/>
          </a:xfrm>
          <a:prstGeom prst="roundRect">
            <a:avLst>
              <a:gd name="adj" fmla="val 5554"/>
            </a:avLst>
          </a:prstGeom>
        </p:spPr>
        <p:txBody>
          <a:bodyPr vert="horz" wrap="square" lIns="0" tIns="0" rIns="0" bIns="0" rtlCol="0" anchor="ctr">
            <a:noAutofit/>
          </a:bodyPr>
          <a:lstStyle>
            <a:lvl1pPr>
              <a:defRPr lang="en-US" sz="1200" i="1" dirty="0">
                <a:latin typeface="Times New Roman" panose="02020603050405020304" pitchFamily="18" charset="0"/>
                <a:cs typeface="Times New Roman" panose="02020603050405020304" pitchFamily="18" charset="0"/>
              </a:defRPr>
            </a:lvl1pPr>
          </a:lstStyle>
          <a:p>
            <a:pPr marL="0" lvl="0" indent="0" algn="ctr">
              <a:buNone/>
            </a:pPr>
            <a:r>
              <a:rPr lang="en-US" smtClean="0"/>
              <a:t>Click icon to add picture</a:t>
            </a:r>
            <a:endParaRPr lang="en-US" dirty="0"/>
          </a:p>
        </p:txBody>
      </p:sp>
    </p:spTree>
    <p:extLst>
      <p:ext uri="{BB962C8B-B14F-4D97-AF65-F5344CB8AC3E}">
        <p14:creationId xmlns:p14="http://schemas.microsoft.com/office/powerpoint/2010/main" val="661844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21" name="Picture Placeholder 20">
            <a:extLst>
              <a:ext uri="{FF2B5EF4-FFF2-40B4-BE49-F238E27FC236}">
                <a16:creationId xmlns:a16="http://schemas.microsoft.com/office/drawing/2014/main" id="{9A70B137-2503-4803-9F56-620A586FA494}"/>
              </a:ext>
            </a:extLst>
          </p:cNvPr>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dirty="0"/>
              <a:t>Insert or Drag &amp; Drop Photo</a:t>
            </a:r>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dirty="0"/>
              <a:t>Click to edit presentation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1130300" y="52504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ZA" dirty="0"/>
          </a:p>
        </p:txBody>
      </p:sp>
    </p:spTree>
    <p:extLst>
      <p:ext uri="{BB962C8B-B14F-4D97-AF65-F5344CB8AC3E}">
        <p14:creationId xmlns:p14="http://schemas.microsoft.com/office/powerpoint/2010/main" val="133403843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Freeform 5">
            <a:extLst>
              <a:ext uri="{FF2B5EF4-FFF2-40B4-BE49-F238E27FC236}">
                <a16:creationId xmlns:a16="http://schemas.microsoft.com/office/drawing/2014/main" id="{B0FE1C0F-474B-4310-A4A5-1EB4321DE50B}"/>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5" name="Freeform 5">
            <a:extLst>
              <a:ext uri="{FF2B5EF4-FFF2-40B4-BE49-F238E27FC236}">
                <a16:creationId xmlns:a16="http://schemas.microsoft.com/office/drawing/2014/main" id="{673FA99E-5E31-474E-8818-615B453CD89C}"/>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Freeform 5">
            <a:extLst>
              <a:ext uri="{FF2B5EF4-FFF2-40B4-BE49-F238E27FC236}">
                <a16:creationId xmlns:a16="http://schemas.microsoft.com/office/drawing/2014/main" id="{BA0EE7FC-884E-43B5-B6D6-9156FBE9AB5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7" name="Freeform 5">
            <a:extLst>
              <a:ext uri="{FF2B5EF4-FFF2-40B4-BE49-F238E27FC236}">
                <a16:creationId xmlns:a16="http://schemas.microsoft.com/office/drawing/2014/main" id="{858C6DC6-901F-4F3E-97A4-1B55324C068B}"/>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8" name="Freeform 5">
            <a:extLst>
              <a:ext uri="{FF2B5EF4-FFF2-40B4-BE49-F238E27FC236}">
                <a16:creationId xmlns:a16="http://schemas.microsoft.com/office/drawing/2014/main" id="{1041B359-9F78-4782-9C50-0B1DED37AD2C}"/>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ZA"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a:xfrm>
            <a:off x="11727656" y="6277243"/>
            <a:ext cx="464344" cy="400188"/>
          </a:xfrm>
        </p:spPr>
        <p:txBody>
          <a:bodyPr/>
          <a:lstStyle/>
          <a:p>
            <a:fld id="{19B51A1E-902D-48AF-9020-955120F399B6}" type="slidenum">
              <a:rPr lang="en-ZA" smtClean="0"/>
              <a:pPr/>
              <a:t>‹#›</a:t>
            </a:fld>
            <a:endParaRPr lang="en-ZA" dirty="0"/>
          </a:p>
        </p:txBody>
      </p:sp>
      <p:sp>
        <p:nvSpPr>
          <p:cNvPr id="9" name="Title 8">
            <a:extLst>
              <a:ext uri="{FF2B5EF4-FFF2-40B4-BE49-F238E27FC236}">
                <a16:creationId xmlns:a16="http://schemas.microsoft.com/office/drawing/2014/main" id="{790C5B8B-2AF3-42F3-B4F8-A806BB98ACA8}"/>
              </a:ext>
            </a:extLst>
          </p:cNvPr>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9591342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Freeform 5">
            <a:extLst>
              <a:ext uri="{FF2B5EF4-FFF2-40B4-BE49-F238E27FC236}">
                <a16:creationId xmlns:a16="http://schemas.microsoft.com/office/drawing/2014/main" id="{B0FE1C0F-474B-4310-A4A5-1EB4321DE50B}"/>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5" name="Freeform 5">
            <a:extLst>
              <a:ext uri="{FF2B5EF4-FFF2-40B4-BE49-F238E27FC236}">
                <a16:creationId xmlns:a16="http://schemas.microsoft.com/office/drawing/2014/main" id="{673FA99E-5E31-474E-8818-615B453CD89C}"/>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Freeform 5">
            <a:extLst>
              <a:ext uri="{FF2B5EF4-FFF2-40B4-BE49-F238E27FC236}">
                <a16:creationId xmlns:a16="http://schemas.microsoft.com/office/drawing/2014/main" id="{BA0EE7FC-884E-43B5-B6D6-9156FBE9AB59}"/>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7" name="Freeform 5">
            <a:extLst>
              <a:ext uri="{FF2B5EF4-FFF2-40B4-BE49-F238E27FC236}">
                <a16:creationId xmlns:a16="http://schemas.microsoft.com/office/drawing/2014/main" id="{858C6DC6-901F-4F3E-97A4-1B55324C068B}"/>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8" name="Freeform 5">
            <a:extLst>
              <a:ext uri="{FF2B5EF4-FFF2-40B4-BE49-F238E27FC236}">
                <a16:creationId xmlns:a16="http://schemas.microsoft.com/office/drawing/2014/main" id="{1041B359-9F78-4782-9C50-0B1DED37AD2C}"/>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ZA"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a:xfrm>
            <a:off x="11727656" y="6277243"/>
            <a:ext cx="464344" cy="400188"/>
          </a:xfrm>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139767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CE129D0-CB7B-444C-AF89-B1CB663E3679}"/>
              </a:ext>
            </a:extLst>
          </p:cNvPr>
          <p:cNvSpPr>
            <a:spLocks noGrp="1"/>
          </p:cNvSpPr>
          <p:nvPr>
            <p:ph type="pic" sz="quarter" idx="13" hasCustomPrompt="1"/>
          </p:nvPr>
        </p:nvSpPr>
        <p:spPr>
          <a:xfrm>
            <a:off x="0" y="418374"/>
            <a:ext cx="8687356" cy="6439627"/>
          </a:xfrm>
          <a:custGeom>
            <a:avLst/>
            <a:gdLst>
              <a:gd name="connsiteX0" fmla="*/ 0 w 8687356"/>
              <a:gd name="connsiteY0" fmla="*/ 5592682 h 6439627"/>
              <a:gd name="connsiteX1" fmla="*/ 186296 w 8687356"/>
              <a:gd name="connsiteY1" fmla="*/ 5593149 h 6439627"/>
              <a:gd name="connsiteX2" fmla="*/ 1348900 w 8687356"/>
              <a:gd name="connsiteY2" fmla="*/ 5596063 h 6439627"/>
              <a:gd name="connsiteX3" fmla="*/ 1800991 w 8687356"/>
              <a:gd name="connsiteY3" fmla="*/ 5851702 h 6439627"/>
              <a:gd name="connsiteX4" fmla="*/ 2106366 w 8687356"/>
              <a:gd name="connsiteY4" fmla="*/ 6380627 h 6439627"/>
              <a:gd name="connsiteX5" fmla="*/ 2140430 w 8687356"/>
              <a:gd name="connsiteY5" fmla="*/ 6439627 h 6439627"/>
              <a:gd name="connsiteX6" fmla="*/ 0 w 8687356"/>
              <a:gd name="connsiteY6" fmla="*/ 6439627 h 6439627"/>
              <a:gd name="connsiteX7" fmla="*/ 693821 w 8687356"/>
              <a:gd name="connsiteY7" fmla="*/ 3646328 h 6439627"/>
              <a:gd name="connsiteX8" fmla="*/ 1586357 w 8687356"/>
              <a:gd name="connsiteY8" fmla="*/ 3648566 h 6439627"/>
              <a:gd name="connsiteX9" fmla="*/ 1724950 w 8687356"/>
              <a:gd name="connsiteY9" fmla="*/ 3726935 h 6439627"/>
              <a:gd name="connsiteX10" fmla="*/ 2172189 w 8687356"/>
              <a:gd name="connsiteY10" fmla="*/ 4501577 h 6439627"/>
              <a:gd name="connsiteX11" fmla="*/ 2171729 w 8687356"/>
              <a:gd name="connsiteY11" fmla="*/ 4662459 h 6439627"/>
              <a:gd name="connsiteX12" fmla="*/ 1726432 w 8687356"/>
              <a:gd name="connsiteY12" fmla="*/ 5434863 h 6439627"/>
              <a:gd name="connsiteX13" fmla="*/ 1589746 w 8687356"/>
              <a:gd name="connsiteY13" fmla="*/ 5513779 h 6439627"/>
              <a:gd name="connsiteX14" fmla="*/ 698177 w 8687356"/>
              <a:gd name="connsiteY14" fmla="*/ 5513215 h 6439627"/>
              <a:gd name="connsiteX15" fmla="*/ 558617 w 8687356"/>
              <a:gd name="connsiteY15" fmla="*/ 5433172 h 6439627"/>
              <a:gd name="connsiteX16" fmla="*/ 111378 w 8687356"/>
              <a:gd name="connsiteY16" fmla="*/ 4658531 h 6439627"/>
              <a:gd name="connsiteX17" fmla="*/ 112805 w 8687356"/>
              <a:gd name="connsiteY17" fmla="*/ 4499321 h 6439627"/>
              <a:gd name="connsiteX18" fmla="*/ 557135 w 8687356"/>
              <a:gd name="connsiteY18" fmla="*/ 3725244 h 6439627"/>
              <a:gd name="connsiteX19" fmla="*/ 693821 w 8687356"/>
              <a:gd name="connsiteY19" fmla="*/ 3646328 h 6439627"/>
              <a:gd name="connsiteX20" fmla="*/ 1975378 w 8687356"/>
              <a:gd name="connsiteY20" fmla="*/ 3263784 h 6439627"/>
              <a:gd name="connsiteX21" fmla="*/ 2292917 w 8687356"/>
              <a:gd name="connsiteY21" fmla="*/ 3264581 h 6439627"/>
              <a:gd name="connsiteX22" fmla="*/ 2342225 w 8687356"/>
              <a:gd name="connsiteY22" fmla="*/ 3292462 h 6439627"/>
              <a:gd name="connsiteX23" fmla="*/ 2501341 w 8687356"/>
              <a:gd name="connsiteY23" fmla="*/ 3568059 h 6439627"/>
              <a:gd name="connsiteX24" fmla="*/ 2501177 w 8687356"/>
              <a:gd name="connsiteY24" fmla="*/ 3625297 h 6439627"/>
              <a:gd name="connsiteX25" fmla="*/ 2342753 w 8687356"/>
              <a:gd name="connsiteY25" fmla="*/ 3900096 h 6439627"/>
              <a:gd name="connsiteX26" fmla="*/ 2294123 w 8687356"/>
              <a:gd name="connsiteY26" fmla="*/ 3928173 h 6439627"/>
              <a:gd name="connsiteX27" fmla="*/ 1976927 w 8687356"/>
              <a:gd name="connsiteY27" fmla="*/ 3927972 h 6439627"/>
              <a:gd name="connsiteX28" fmla="*/ 1927275 w 8687356"/>
              <a:gd name="connsiteY28" fmla="*/ 3899495 h 6439627"/>
              <a:gd name="connsiteX29" fmla="*/ 1768160 w 8687356"/>
              <a:gd name="connsiteY29" fmla="*/ 3623899 h 6439627"/>
              <a:gd name="connsiteX30" fmla="*/ 1768668 w 8687356"/>
              <a:gd name="connsiteY30" fmla="*/ 3567256 h 6439627"/>
              <a:gd name="connsiteX31" fmla="*/ 1926748 w 8687356"/>
              <a:gd name="connsiteY31" fmla="*/ 3291861 h 6439627"/>
              <a:gd name="connsiteX32" fmla="*/ 1975378 w 8687356"/>
              <a:gd name="connsiteY32" fmla="*/ 3263784 h 6439627"/>
              <a:gd name="connsiteX33" fmla="*/ 2130702 w 8687356"/>
              <a:gd name="connsiteY33" fmla="*/ 2828022 h 6439627"/>
              <a:gd name="connsiteX34" fmla="*/ 2298374 w 8687356"/>
              <a:gd name="connsiteY34" fmla="*/ 2828442 h 6439627"/>
              <a:gd name="connsiteX35" fmla="*/ 2324410 w 8687356"/>
              <a:gd name="connsiteY35" fmla="*/ 2843165 h 6439627"/>
              <a:gd name="connsiteX36" fmla="*/ 2408429 w 8687356"/>
              <a:gd name="connsiteY36" fmla="*/ 2988689 h 6439627"/>
              <a:gd name="connsiteX37" fmla="*/ 2408342 w 8687356"/>
              <a:gd name="connsiteY37" fmla="*/ 3018913 h 6439627"/>
              <a:gd name="connsiteX38" fmla="*/ 2324689 w 8687356"/>
              <a:gd name="connsiteY38" fmla="*/ 3164017 h 6439627"/>
              <a:gd name="connsiteX39" fmla="*/ 2299011 w 8687356"/>
              <a:gd name="connsiteY39" fmla="*/ 3178842 h 6439627"/>
              <a:gd name="connsiteX40" fmla="*/ 2131520 w 8687356"/>
              <a:gd name="connsiteY40" fmla="*/ 3178736 h 6439627"/>
              <a:gd name="connsiteX41" fmla="*/ 2105302 w 8687356"/>
              <a:gd name="connsiteY41" fmla="*/ 3163699 h 6439627"/>
              <a:gd name="connsiteX42" fmla="*/ 2021284 w 8687356"/>
              <a:gd name="connsiteY42" fmla="*/ 3018175 h 6439627"/>
              <a:gd name="connsiteX43" fmla="*/ 2021552 w 8687356"/>
              <a:gd name="connsiteY43" fmla="*/ 2988265 h 6439627"/>
              <a:gd name="connsiteX44" fmla="*/ 2105024 w 8687356"/>
              <a:gd name="connsiteY44" fmla="*/ 2842847 h 6439627"/>
              <a:gd name="connsiteX45" fmla="*/ 2130702 w 8687356"/>
              <a:gd name="connsiteY45" fmla="*/ 2828022 h 6439627"/>
              <a:gd name="connsiteX46" fmla="*/ 3794942 w 8687356"/>
              <a:gd name="connsiteY46" fmla="*/ 2543905 h 6439627"/>
              <a:gd name="connsiteX47" fmla="*/ 6706383 w 8687356"/>
              <a:gd name="connsiteY47" fmla="*/ 2551204 h 6439627"/>
              <a:gd name="connsiteX48" fmla="*/ 7158474 w 8687356"/>
              <a:gd name="connsiteY48" fmla="*/ 2806842 h 6439627"/>
              <a:gd name="connsiteX49" fmla="*/ 8617364 w 8687356"/>
              <a:gd name="connsiteY49" fmla="*/ 5333715 h 6439627"/>
              <a:gd name="connsiteX50" fmla="*/ 8615859 w 8687356"/>
              <a:gd name="connsiteY50" fmla="*/ 5858514 h 6439627"/>
              <a:gd name="connsiteX51" fmla="*/ 8311811 w 8687356"/>
              <a:gd name="connsiteY51" fmla="*/ 6385912 h 6439627"/>
              <a:gd name="connsiteX52" fmla="*/ 8280844 w 8687356"/>
              <a:gd name="connsiteY52" fmla="*/ 6439627 h 6439627"/>
              <a:gd name="connsiteX53" fmla="*/ 2237916 w 8687356"/>
              <a:gd name="connsiteY53" fmla="*/ 6439627 h 6439627"/>
              <a:gd name="connsiteX54" fmla="*/ 2151815 w 8687356"/>
              <a:gd name="connsiteY54" fmla="*/ 6290497 h 6439627"/>
              <a:gd name="connsiteX55" fmla="*/ 1895013 w 8687356"/>
              <a:gd name="connsiteY55" fmla="*/ 5845703 h 6439627"/>
              <a:gd name="connsiteX56" fmla="*/ 1899669 w 8687356"/>
              <a:gd name="connsiteY56" fmla="*/ 5326361 h 6439627"/>
              <a:gd name="connsiteX57" fmla="*/ 3349069 w 8687356"/>
              <a:gd name="connsiteY57" fmla="*/ 2801330 h 6439627"/>
              <a:gd name="connsiteX58" fmla="*/ 3794942 w 8687356"/>
              <a:gd name="connsiteY58" fmla="*/ 2543905 h 6439627"/>
              <a:gd name="connsiteX59" fmla="*/ 634940 w 8687356"/>
              <a:gd name="connsiteY59" fmla="*/ 2395105 h 6439627"/>
              <a:gd name="connsiteX60" fmla="*/ 1188015 w 8687356"/>
              <a:gd name="connsiteY60" fmla="*/ 2396492 h 6439627"/>
              <a:gd name="connsiteX61" fmla="*/ 1273897 w 8687356"/>
              <a:gd name="connsiteY61" fmla="*/ 2445054 h 6439627"/>
              <a:gd name="connsiteX62" fmla="*/ 1551037 w 8687356"/>
              <a:gd name="connsiteY62" fmla="*/ 2925075 h 6439627"/>
              <a:gd name="connsiteX63" fmla="*/ 1550752 w 8687356"/>
              <a:gd name="connsiteY63" fmla="*/ 3024769 h 6439627"/>
              <a:gd name="connsiteX64" fmla="*/ 1274816 w 8687356"/>
              <a:gd name="connsiteY64" fmla="*/ 3503403 h 6439627"/>
              <a:gd name="connsiteX65" fmla="*/ 1190116 w 8687356"/>
              <a:gd name="connsiteY65" fmla="*/ 3552304 h 6439627"/>
              <a:gd name="connsiteX66" fmla="*/ 637639 w 8687356"/>
              <a:gd name="connsiteY66" fmla="*/ 3551955 h 6439627"/>
              <a:gd name="connsiteX67" fmla="*/ 551158 w 8687356"/>
              <a:gd name="connsiteY67" fmla="*/ 3502355 h 6439627"/>
              <a:gd name="connsiteX68" fmla="*/ 274018 w 8687356"/>
              <a:gd name="connsiteY68" fmla="*/ 3022335 h 6439627"/>
              <a:gd name="connsiteX69" fmla="*/ 274903 w 8687356"/>
              <a:gd name="connsiteY69" fmla="*/ 2923678 h 6439627"/>
              <a:gd name="connsiteX70" fmla="*/ 550240 w 8687356"/>
              <a:gd name="connsiteY70" fmla="*/ 2444007 h 6439627"/>
              <a:gd name="connsiteX71" fmla="*/ 634940 w 8687356"/>
              <a:gd name="connsiteY71" fmla="*/ 2395105 h 6439627"/>
              <a:gd name="connsiteX72" fmla="*/ 2521339 w 8687356"/>
              <a:gd name="connsiteY72" fmla="*/ 1975621 h 6439627"/>
              <a:gd name="connsiteX73" fmla="*/ 2985874 w 8687356"/>
              <a:gd name="connsiteY73" fmla="*/ 1976785 h 6439627"/>
              <a:gd name="connsiteX74" fmla="*/ 3058007 w 8687356"/>
              <a:gd name="connsiteY74" fmla="*/ 2017574 h 6439627"/>
              <a:gd name="connsiteX75" fmla="*/ 3290779 w 8687356"/>
              <a:gd name="connsiteY75" fmla="*/ 2420748 h 6439627"/>
              <a:gd name="connsiteX76" fmla="*/ 3290540 w 8687356"/>
              <a:gd name="connsiteY76" fmla="*/ 2504482 h 6439627"/>
              <a:gd name="connsiteX77" fmla="*/ 3058778 w 8687356"/>
              <a:gd name="connsiteY77" fmla="*/ 2906492 h 6439627"/>
              <a:gd name="connsiteX78" fmla="*/ 2987637 w 8687356"/>
              <a:gd name="connsiteY78" fmla="*/ 2947565 h 6439627"/>
              <a:gd name="connsiteX79" fmla="*/ 2523606 w 8687356"/>
              <a:gd name="connsiteY79" fmla="*/ 2947271 h 6439627"/>
              <a:gd name="connsiteX80" fmla="*/ 2450970 w 8687356"/>
              <a:gd name="connsiteY80" fmla="*/ 2905612 h 6439627"/>
              <a:gd name="connsiteX81" fmla="*/ 2218197 w 8687356"/>
              <a:gd name="connsiteY81" fmla="*/ 2502438 h 6439627"/>
              <a:gd name="connsiteX82" fmla="*/ 2218941 w 8687356"/>
              <a:gd name="connsiteY82" fmla="*/ 2419574 h 6439627"/>
              <a:gd name="connsiteX83" fmla="*/ 2450199 w 8687356"/>
              <a:gd name="connsiteY83" fmla="*/ 2016694 h 6439627"/>
              <a:gd name="connsiteX84" fmla="*/ 2521339 w 8687356"/>
              <a:gd name="connsiteY84" fmla="*/ 1975621 h 6439627"/>
              <a:gd name="connsiteX85" fmla="*/ 3564142 w 8687356"/>
              <a:gd name="connsiteY85" fmla="*/ 34 h 6439627"/>
              <a:gd name="connsiteX86" fmla="*/ 4738405 w 8687356"/>
              <a:gd name="connsiteY86" fmla="*/ 2977 h 6439627"/>
              <a:gd name="connsiteX87" fmla="*/ 4920745 w 8687356"/>
              <a:gd name="connsiteY87" fmla="*/ 106084 h 6439627"/>
              <a:gd name="connsiteX88" fmla="*/ 5509155 w 8687356"/>
              <a:gd name="connsiteY88" fmla="*/ 1125240 h 6439627"/>
              <a:gd name="connsiteX89" fmla="*/ 5508549 w 8687356"/>
              <a:gd name="connsiteY89" fmla="*/ 1336906 h 6439627"/>
              <a:gd name="connsiteX90" fmla="*/ 4922696 w 8687356"/>
              <a:gd name="connsiteY90" fmla="*/ 2353119 h 6439627"/>
              <a:gd name="connsiteX91" fmla="*/ 4742864 w 8687356"/>
              <a:gd name="connsiteY91" fmla="*/ 2456945 h 6439627"/>
              <a:gd name="connsiteX92" fmla="*/ 3569871 w 8687356"/>
              <a:gd name="connsiteY92" fmla="*/ 2456203 h 6439627"/>
              <a:gd name="connsiteX93" fmla="*/ 3386259 w 8687356"/>
              <a:gd name="connsiteY93" fmla="*/ 2350896 h 6439627"/>
              <a:gd name="connsiteX94" fmla="*/ 2797848 w 8687356"/>
              <a:gd name="connsiteY94" fmla="*/ 1331739 h 6439627"/>
              <a:gd name="connsiteX95" fmla="*/ 2799727 w 8687356"/>
              <a:gd name="connsiteY95" fmla="*/ 1122274 h 6439627"/>
              <a:gd name="connsiteX96" fmla="*/ 3384310 w 8687356"/>
              <a:gd name="connsiteY96" fmla="*/ 103860 h 6439627"/>
              <a:gd name="connsiteX97" fmla="*/ 3564142 w 8687356"/>
              <a:gd name="connsiteY97" fmla="*/ 34 h 64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8687356" h="6439627">
                <a:moveTo>
                  <a:pt x="0" y="5592682"/>
                </a:moveTo>
                <a:lnTo>
                  <a:pt x="186296" y="5593149"/>
                </a:lnTo>
                <a:cubicBezTo>
                  <a:pt x="510155" y="5593961"/>
                  <a:pt x="893987" y="5594923"/>
                  <a:pt x="1348900" y="5596063"/>
                </a:cubicBezTo>
                <a:cubicBezTo>
                  <a:pt x="1534387" y="5590847"/>
                  <a:pt x="1709614" y="5693431"/>
                  <a:pt x="1800991" y="5851702"/>
                </a:cubicBezTo>
                <a:cubicBezTo>
                  <a:pt x="1800991" y="5851702"/>
                  <a:pt x="1800991" y="5851702"/>
                  <a:pt x="2106366" y="6380627"/>
                </a:cubicBezTo>
                <a:lnTo>
                  <a:pt x="2140430" y="6439627"/>
                </a:lnTo>
                <a:lnTo>
                  <a:pt x="0" y="6439627"/>
                </a:lnTo>
                <a:close/>
                <a:moveTo>
                  <a:pt x="693821" y="3646328"/>
                </a:moveTo>
                <a:cubicBezTo>
                  <a:pt x="693821" y="3646328"/>
                  <a:pt x="693821" y="3646328"/>
                  <a:pt x="1586357" y="3648566"/>
                </a:cubicBezTo>
                <a:cubicBezTo>
                  <a:pt x="1643220" y="3646968"/>
                  <a:pt x="1696937" y="3678416"/>
                  <a:pt x="1724950" y="3726935"/>
                </a:cubicBezTo>
                <a:cubicBezTo>
                  <a:pt x="1724950" y="3726935"/>
                  <a:pt x="1724950" y="3726935"/>
                  <a:pt x="2172189" y="4501577"/>
                </a:cubicBezTo>
                <a:cubicBezTo>
                  <a:pt x="2201168" y="4551769"/>
                  <a:pt x="2200578" y="4612341"/>
                  <a:pt x="2171729" y="4662459"/>
                </a:cubicBezTo>
                <a:cubicBezTo>
                  <a:pt x="2171729" y="4662459"/>
                  <a:pt x="2171729" y="4662459"/>
                  <a:pt x="1726432" y="5434863"/>
                </a:cubicBezTo>
                <a:cubicBezTo>
                  <a:pt x="1699249" y="5484020"/>
                  <a:pt x="1645909" y="5514815"/>
                  <a:pt x="1589746" y="5513779"/>
                </a:cubicBezTo>
                <a:cubicBezTo>
                  <a:pt x="1589746" y="5513779"/>
                  <a:pt x="1589746" y="5513779"/>
                  <a:pt x="698177" y="5513215"/>
                </a:cubicBezTo>
                <a:cubicBezTo>
                  <a:pt x="640348" y="5513140"/>
                  <a:pt x="587596" y="5483366"/>
                  <a:pt x="558617" y="5433172"/>
                </a:cubicBezTo>
                <a:cubicBezTo>
                  <a:pt x="558617" y="5433172"/>
                  <a:pt x="558617" y="5433172"/>
                  <a:pt x="111378" y="4658531"/>
                </a:cubicBezTo>
                <a:cubicBezTo>
                  <a:pt x="83365" y="4610012"/>
                  <a:pt x="82990" y="4547767"/>
                  <a:pt x="112805" y="4499321"/>
                </a:cubicBezTo>
                <a:cubicBezTo>
                  <a:pt x="112805" y="4499321"/>
                  <a:pt x="112805" y="4499321"/>
                  <a:pt x="557135" y="3725244"/>
                </a:cubicBezTo>
                <a:cubicBezTo>
                  <a:pt x="584319" y="3676088"/>
                  <a:pt x="637659" y="3645292"/>
                  <a:pt x="693821" y="3646328"/>
                </a:cubicBezTo>
                <a:close/>
                <a:moveTo>
                  <a:pt x="1975378" y="3263784"/>
                </a:moveTo>
                <a:cubicBezTo>
                  <a:pt x="1975378" y="3263784"/>
                  <a:pt x="1975378" y="3263784"/>
                  <a:pt x="2292917" y="3264581"/>
                </a:cubicBezTo>
                <a:cubicBezTo>
                  <a:pt x="2313148" y="3264012"/>
                  <a:pt x="2332259" y="3275200"/>
                  <a:pt x="2342225" y="3292462"/>
                </a:cubicBezTo>
                <a:cubicBezTo>
                  <a:pt x="2342225" y="3292462"/>
                  <a:pt x="2342225" y="3292462"/>
                  <a:pt x="2501341" y="3568059"/>
                </a:cubicBezTo>
                <a:cubicBezTo>
                  <a:pt x="2511651" y="3585916"/>
                  <a:pt x="2511441" y="3607466"/>
                  <a:pt x="2501177" y="3625297"/>
                </a:cubicBezTo>
                <a:cubicBezTo>
                  <a:pt x="2501177" y="3625297"/>
                  <a:pt x="2501177" y="3625297"/>
                  <a:pt x="2342753" y="3900096"/>
                </a:cubicBezTo>
                <a:cubicBezTo>
                  <a:pt x="2333082" y="3917585"/>
                  <a:pt x="2314104" y="3928542"/>
                  <a:pt x="2294123" y="3928173"/>
                </a:cubicBezTo>
                <a:cubicBezTo>
                  <a:pt x="2294123" y="3928173"/>
                  <a:pt x="2294123" y="3928173"/>
                  <a:pt x="1976927" y="3927972"/>
                </a:cubicBezTo>
                <a:cubicBezTo>
                  <a:pt x="1956353" y="3927946"/>
                  <a:pt x="1937585" y="3917353"/>
                  <a:pt x="1927275" y="3899495"/>
                </a:cubicBezTo>
                <a:cubicBezTo>
                  <a:pt x="1927275" y="3899495"/>
                  <a:pt x="1927275" y="3899495"/>
                  <a:pt x="1768160" y="3623899"/>
                </a:cubicBezTo>
                <a:cubicBezTo>
                  <a:pt x="1758193" y="3606636"/>
                  <a:pt x="1758060" y="3584492"/>
                  <a:pt x="1768668" y="3567256"/>
                </a:cubicBezTo>
                <a:cubicBezTo>
                  <a:pt x="1768668" y="3567256"/>
                  <a:pt x="1768668" y="3567256"/>
                  <a:pt x="1926748" y="3291861"/>
                </a:cubicBezTo>
                <a:cubicBezTo>
                  <a:pt x="1936419" y="3274372"/>
                  <a:pt x="1955397" y="3263416"/>
                  <a:pt x="1975378" y="3263784"/>
                </a:cubicBezTo>
                <a:close/>
                <a:moveTo>
                  <a:pt x="2130702" y="2828022"/>
                </a:moveTo>
                <a:cubicBezTo>
                  <a:pt x="2130702" y="2828022"/>
                  <a:pt x="2130702" y="2828022"/>
                  <a:pt x="2298374" y="2828442"/>
                </a:cubicBezTo>
                <a:cubicBezTo>
                  <a:pt x="2309057" y="2828143"/>
                  <a:pt x="2319148" y="2834050"/>
                  <a:pt x="2324410" y="2843165"/>
                </a:cubicBezTo>
                <a:cubicBezTo>
                  <a:pt x="2324410" y="2843165"/>
                  <a:pt x="2324410" y="2843165"/>
                  <a:pt x="2408429" y="2988689"/>
                </a:cubicBezTo>
                <a:cubicBezTo>
                  <a:pt x="2413873" y="2998119"/>
                  <a:pt x="2413762" y="3009498"/>
                  <a:pt x="2408342" y="3018913"/>
                </a:cubicBezTo>
                <a:cubicBezTo>
                  <a:pt x="2408342" y="3018913"/>
                  <a:pt x="2408342" y="3018913"/>
                  <a:pt x="2324689" y="3164017"/>
                </a:cubicBezTo>
                <a:cubicBezTo>
                  <a:pt x="2319583" y="3173251"/>
                  <a:pt x="2309561" y="3179037"/>
                  <a:pt x="2299011" y="3178842"/>
                </a:cubicBezTo>
                <a:cubicBezTo>
                  <a:pt x="2299011" y="3178842"/>
                  <a:pt x="2299011" y="3178842"/>
                  <a:pt x="2131520" y="3178736"/>
                </a:cubicBezTo>
                <a:cubicBezTo>
                  <a:pt x="2120657" y="3178722"/>
                  <a:pt x="2110746" y="3173129"/>
                  <a:pt x="2105302" y="3163699"/>
                </a:cubicBezTo>
                <a:cubicBezTo>
                  <a:pt x="2105302" y="3163699"/>
                  <a:pt x="2105302" y="3163699"/>
                  <a:pt x="2021284" y="3018175"/>
                </a:cubicBezTo>
                <a:cubicBezTo>
                  <a:pt x="2016021" y="3009060"/>
                  <a:pt x="2015951" y="2997367"/>
                  <a:pt x="2021552" y="2988265"/>
                </a:cubicBezTo>
                <a:cubicBezTo>
                  <a:pt x="2021552" y="2988265"/>
                  <a:pt x="2021552" y="2988265"/>
                  <a:pt x="2105024" y="2842847"/>
                </a:cubicBezTo>
                <a:cubicBezTo>
                  <a:pt x="2110131" y="2833613"/>
                  <a:pt x="2120152" y="2827827"/>
                  <a:pt x="2130702" y="2828022"/>
                </a:cubicBezTo>
                <a:close/>
                <a:moveTo>
                  <a:pt x="3794942" y="2543905"/>
                </a:moveTo>
                <a:cubicBezTo>
                  <a:pt x="3794942" y="2543905"/>
                  <a:pt x="3794942" y="2543905"/>
                  <a:pt x="6706383" y="2551204"/>
                </a:cubicBezTo>
                <a:cubicBezTo>
                  <a:pt x="6891871" y="2545988"/>
                  <a:pt x="7067096" y="2648572"/>
                  <a:pt x="7158474" y="2806842"/>
                </a:cubicBezTo>
                <a:cubicBezTo>
                  <a:pt x="7158474" y="2806842"/>
                  <a:pt x="7158474" y="2806842"/>
                  <a:pt x="8617364" y="5333715"/>
                </a:cubicBezTo>
                <a:cubicBezTo>
                  <a:pt x="8711893" y="5497443"/>
                  <a:pt x="8709969" y="5695027"/>
                  <a:pt x="8615859" y="5858514"/>
                </a:cubicBezTo>
                <a:cubicBezTo>
                  <a:pt x="8615859" y="5858514"/>
                  <a:pt x="8615859" y="5858514"/>
                  <a:pt x="8311811" y="6385912"/>
                </a:cubicBezTo>
                <a:lnTo>
                  <a:pt x="8280844" y="6439627"/>
                </a:lnTo>
                <a:lnTo>
                  <a:pt x="2237916" y="6439627"/>
                </a:lnTo>
                <a:lnTo>
                  <a:pt x="2151815" y="6290497"/>
                </a:lnTo>
                <a:cubicBezTo>
                  <a:pt x="2071676" y="6151692"/>
                  <a:pt x="1986194" y="6003633"/>
                  <a:pt x="1895013" y="5845703"/>
                </a:cubicBezTo>
                <a:cubicBezTo>
                  <a:pt x="1803636" y="5687432"/>
                  <a:pt x="1802408" y="5484390"/>
                  <a:pt x="1899669" y="5326361"/>
                </a:cubicBezTo>
                <a:cubicBezTo>
                  <a:pt x="1899669" y="5326361"/>
                  <a:pt x="1899669" y="5326361"/>
                  <a:pt x="3349069" y="2801330"/>
                </a:cubicBezTo>
                <a:cubicBezTo>
                  <a:pt x="3437742" y="2640982"/>
                  <a:pt x="3611741" y="2540524"/>
                  <a:pt x="3794942" y="2543905"/>
                </a:cubicBezTo>
                <a:close/>
                <a:moveTo>
                  <a:pt x="634940" y="2395105"/>
                </a:moveTo>
                <a:cubicBezTo>
                  <a:pt x="634940" y="2395105"/>
                  <a:pt x="634940" y="2395105"/>
                  <a:pt x="1188015" y="2396492"/>
                </a:cubicBezTo>
                <a:cubicBezTo>
                  <a:pt x="1223252" y="2395501"/>
                  <a:pt x="1256539" y="2414988"/>
                  <a:pt x="1273897" y="2445054"/>
                </a:cubicBezTo>
                <a:cubicBezTo>
                  <a:pt x="1273897" y="2445054"/>
                  <a:pt x="1273897" y="2445054"/>
                  <a:pt x="1551037" y="2925075"/>
                </a:cubicBezTo>
                <a:cubicBezTo>
                  <a:pt x="1568994" y="2956177"/>
                  <a:pt x="1568629" y="2993712"/>
                  <a:pt x="1550752" y="3024769"/>
                </a:cubicBezTo>
                <a:cubicBezTo>
                  <a:pt x="1550752" y="3024769"/>
                  <a:pt x="1550752" y="3024769"/>
                  <a:pt x="1274816" y="3503403"/>
                </a:cubicBezTo>
                <a:cubicBezTo>
                  <a:pt x="1257971" y="3533863"/>
                  <a:pt x="1224917" y="3552947"/>
                  <a:pt x="1190116" y="3552304"/>
                </a:cubicBezTo>
                <a:cubicBezTo>
                  <a:pt x="1190116" y="3552304"/>
                  <a:pt x="1190116" y="3552304"/>
                  <a:pt x="637639" y="3551955"/>
                </a:cubicBezTo>
                <a:cubicBezTo>
                  <a:pt x="601804" y="3551909"/>
                  <a:pt x="569115" y="3533458"/>
                  <a:pt x="551158" y="3502355"/>
                </a:cubicBezTo>
                <a:cubicBezTo>
                  <a:pt x="551158" y="3502355"/>
                  <a:pt x="551158" y="3502355"/>
                  <a:pt x="274018" y="3022335"/>
                </a:cubicBezTo>
                <a:cubicBezTo>
                  <a:pt x="256660" y="2992269"/>
                  <a:pt x="256426" y="2953698"/>
                  <a:pt x="274903" y="2923678"/>
                </a:cubicBezTo>
                <a:cubicBezTo>
                  <a:pt x="274903" y="2923678"/>
                  <a:pt x="274903" y="2923678"/>
                  <a:pt x="550240" y="2444007"/>
                </a:cubicBezTo>
                <a:cubicBezTo>
                  <a:pt x="567085" y="2413547"/>
                  <a:pt x="600139" y="2394463"/>
                  <a:pt x="634940" y="2395105"/>
                </a:cubicBezTo>
                <a:close/>
                <a:moveTo>
                  <a:pt x="2521339" y="1975621"/>
                </a:moveTo>
                <a:cubicBezTo>
                  <a:pt x="2521339" y="1975621"/>
                  <a:pt x="2521339" y="1975621"/>
                  <a:pt x="2985874" y="1976785"/>
                </a:cubicBezTo>
                <a:cubicBezTo>
                  <a:pt x="3015469" y="1975952"/>
                  <a:pt x="3043427" y="1992321"/>
                  <a:pt x="3058007" y="2017574"/>
                </a:cubicBezTo>
                <a:cubicBezTo>
                  <a:pt x="3058007" y="2017574"/>
                  <a:pt x="3058007" y="2017574"/>
                  <a:pt x="3290779" y="2420748"/>
                </a:cubicBezTo>
                <a:cubicBezTo>
                  <a:pt x="3305862" y="2446871"/>
                  <a:pt x="3305555" y="2478396"/>
                  <a:pt x="3290540" y="2504482"/>
                </a:cubicBezTo>
                <a:cubicBezTo>
                  <a:pt x="3290540" y="2504482"/>
                  <a:pt x="3290540" y="2504482"/>
                  <a:pt x="3058778" y="2906492"/>
                </a:cubicBezTo>
                <a:cubicBezTo>
                  <a:pt x="3044630" y="2932076"/>
                  <a:pt x="3016868" y="2948104"/>
                  <a:pt x="2987637" y="2947565"/>
                </a:cubicBezTo>
                <a:cubicBezTo>
                  <a:pt x="2987637" y="2947565"/>
                  <a:pt x="2987637" y="2947565"/>
                  <a:pt x="2523606" y="2947271"/>
                </a:cubicBezTo>
                <a:cubicBezTo>
                  <a:pt x="2493508" y="2947232"/>
                  <a:pt x="2466052" y="2931735"/>
                  <a:pt x="2450970" y="2905612"/>
                </a:cubicBezTo>
                <a:cubicBezTo>
                  <a:pt x="2450970" y="2905612"/>
                  <a:pt x="2450970" y="2905612"/>
                  <a:pt x="2218197" y="2502438"/>
                </a:cubicBezTo>
                <a:cubicBezTo>
                  <a:pt x="2203617" y="2477185"/>
                  <a:pt x="2203422" y="2444788"/>
                  <a:pt x="2218941" y="2419574"/>
                </a:cubicBezTo>
                <a:cubicBezTo>
                  <a:pt x="2218941" y="2419574"/>
                  <a:pt x="2218941" y="2419574"/>
                  <a:pt x="2450199" y="2016694"/>
                </a:cubicBezTo>
                <a:cubicBezTo>
                  <a:pt x="2464347" y="1991110"/>
                  <a:pt x="2492109" y="1975081"/>
                  <a:pt x="2521339" y="1975621"/>
                </a:cubicBezTo>
                <a:close/>
                <a:moveTo>
                  <a:pt x="3564142" y="34"/>
                </a:moveTo>
                <a:cubicBezTo>
                  <a:pt x="3564142" y="34"/>
                  <a:pt x="3564142" y="34"/>
                  <a:pt x="4738405" y="2977"/>
                </a:cubicBezTo>
                <a:cubicBezTo>
                  <a:pt x="4813218" y="874"/>
                  <a:pt x="4883890" y="42249"/>
                  <a:pt x="4920745" y="106084"/>
                </a:cubicBezTo>
                <a:cubicBezTo>
                  <a:pt x="4920745" y="106084"/>
                  <a:pt x="4920745" y="106084"/>
                  <a:pt x="5509155" y="1125240"/>
                </a:cubicBezTo>
                <a:cubicBezTo>
                  <a:pt x="5547281" y="1191277"/>
                  <a:pt x="5546507" y="1270967"/>
                  <a:pt x="5508549" y="1336906"/>
                </a:cubicBezTo>
                <a:cubicBezTo>
                  <a:pt x="5508549" y="1336906"/>
                  <a:pt x="5508549" y="1336906"/>
                  <a:pt x="4922696" y="2353119"/>
                </a:cubicBezTo>
                <a:cubicBezTo>
                  <a:pt x="4886932" y="2417792"/>
                  <a:pt x="4816753" y="2458309"/>
                  <a:pt x="4742864" y="2456945"/>
                </a:cubicBezTo>
                <a:cubicBezTo>
                  <a:pt x="4742864" y="2456945"/>
                  <a:pt x="4742864" y="2456945"/>
                  <a:pt x="3569871" y="2456203"/>
                </a:cubicBezTo>
                <a:cubicBezTo>
                  <a:pt x="3493788" y="2456106"/>
                  <a:pt x="3424385" y="2416932"/>
                  <a:pt x="3386259" y="2350896"/>
                </a:cubicBezTo>
                <a:cubicBezTo>
                  <a:pt x="3386259" y="2350896"/>
                  <a:pt x="3386259" y="2350896"/>
                  <a:pt x="2797848" y="1331739"/>
                </a:cubicBezTo>
                <a:cubicBezTo>
                  <a:pt x="2760993" y="1267904"/>
                  <a:pt x="2760499" y="1186012"/>
                  <a:pt x="2799727" y="1122274"/>
                </a:cubicBezTo>
                <a:cubicBezTo>
                  <a:pt x="2799727" y="1122274"/>
                  <a:pt x="2799727" y="1122274"/>
                  <a:pt x="3384310" y="103860"/>
                </a:cubicBezTo>
                <a:cubicBezTo>
                  <a:pt x="3420073" y="39188"/>
                  <a:pt x="3490251" y="-1330"/>
                  <a:pt x="3564142" y="34"/>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dirty="0"/>
              <a:t>Insert or Drag &amp; Drop Photo</a:t>
            </a:r>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425293" y="24081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dirty="0"/>
              <a:t>Click to edit divider slide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607300" y="43868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ZA" dirty="0"/>
          </a:p>
        </p:txBody>
      </p:sp>
      <p:sp>
        <p:nvSpPr>
          <p:cNvPr id="4" name="Footer Placeholder 3">
            <a:extLst>
              <a:ext uri="{FF2B5EF4-FFF2-40B4-BE49-F238E27FC236}">
                <a16:creationId xmlns:a16="http://schemas.microsoft.com/office/drawing/2014/main" id="{734B1E83-6080-4D35-A216-8E5C399023B2}"/>
              </a:ext>
            </a:extLst>
          </p:cNvPr>
          <p:cNvSpPr>
            <a:spLocks noGrp="1"/>
          </p:cNvSpPr>
          <p:nvPr>
            <p:ph type="ftr" sz="quarter" idx="11"/>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545171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B7C90C9-77F3-4C3C-97F8-425EF81FB7A7}"/>
              </a:ext>
            </a:extLst>
          </p:cNvPr>
          <p:cNvSpPr>
            <a:spLocks noGrp="1"/>
          </p:cNvSpPr>
          <p:nvPr>
            <p:ph type="pic" sz="quarter" idx="13" hasCustomPrompt="1"/>
          </p:nvPr>
        </p:nvSpPr>
        <p:spPr>
          <a:xfrm>
            <a:off x="-1" y="0"/>
            <a:ext cx="11795125" cy="6858000"/>
          </a:xfrm>
          <a:custGeom>
            <a:avLst/>
            <a:gdLst>
              <a:gd name="connsiteX0" fmla="*/ 4729712 w 11795125"/>
              <a:gd name="connsiteY0" fmla="*/ 4417922 h 6858000"/>
              <a:gd name="connsiteX1" fmla="*/ 7234278 w 11795125"/>
              <a:gd name="connsiteY1" fmla="*/ 4419507 h 6858000"/>
              <a:gd name="connsiteX2" fmla="*/ 7626325 w 11795125"/>
              <a:gd name="connsiteY2" fmla="*/ 4644358 h 6858000"/>
              <a:gd name="connsiteX3" fmla="*/ 8882694 w 11795125"/>
              <a:gd name="connsiteY3" fmla="*/ 6820455 h 6858000"/>
              <a:gd name="connsiteX4" fmla="*/ 8898077 w 11795125"/>
              <a:gd name="connsiteY4" fmla="*/ 6858000 h 6858000"/>
              <a:gd name="connsiteX5" fmla="*/ 3070863 w 11795125"/>
              <a:gd name="connsiteY5" fmla="*/ 6858000 h 6858000"/>
              <a:gd name="connsiteX6" fmla="*/ 3094823 w 11795125"/>
              <a:gd name="connsiteY6" fmla="*/ 6809422 h 6858000"/>
              <a:gd name="connsiteX7" fmla="*/ 4345735 w 11795125"/>
              <a:gd name="connsiteY7" fmla="*/ 4639611 h 6858000"/>
              <a:gd name="connsiteX8" fmla="*/ 4729712 w 11795125"/>
              <a:gd name="connsiteY8" fmla="*/ 4417922 h 6858000"/>
              <a:gd name="connsiteX9" fmla="*/ 2031302 w 11795125"/>
              <a:gd name="connsiteY9" fmla="*/ 2039301 h 6858000"/>
              <a:gd name="connsiteX10" fmla="*/ 2747265 w 11795125"/>
              <a:gd name="connsiteY10" fmla="*/ 2039754 h 6858000"/>
              <a:gd name="connsiteX11" fmla="*/ 2859337 w 11795125"/>
              <a:gd name="connsiteY11" fmla="*/ 2104031 h 6858000"/>
              <a:gd name="connsiteX12" fmla="*/ 3218486 w 11795125"/>
              <a:gd name="connsiteY12" fmla="*/ 2726096 h 6858000"/>
              <a:gd name="connsiteX13" fmla="*/ 3217340 w 11795125"/>
              <a:gd name="connsiteY13" fmla="*/ 2853948 h 6858000"/>
              <a:gd name="connsiteX14" fmla="*/ 2860527 w 11795125"/>
              <a:gd name="connsiteY14" fmla="*/ 3475560 h 6858000"/>
              <a:gd name="connsiteX15" fmla="*/ 2750762 w 11795125"/>
              <a:gd name="connsiteY15" fmla="*/ 3538933 h 6858000"/>
              <a:gd name="connsiteX16" fmla="*/ 2034023 w 11795125"/>
              <a:gd name="connsiteY16" fmla="*/ 3537136 h 6858000"/>
              <a:gd name="connsiteX17" fmla="*/ 1922728 w 11795125"/>
              <a:gd name="connsiteY17" fmla="*/ 3474202 h 6858000"/>
              <a:gd name="connsiteX18" fmla="*/ 1563578 w 11795125"/>
              <a:gd name="connsiteY18" fmla="*/ 2852137 h 6858000"/>
              <a:gd name="connsiteX19" fmla="*/ 1563948 w 11795125"/>
              <a:gd name="connsiteY19" fmla="*/ 2722942 h 6858000"/>
              <a:gd name="connsiteX20" fmla="*/ 1921537 w 11795125"/>
              <a:gd name="connsiteY20" fmla="*/ 2102674 h 6858000"/>
              <a:gd name="connsiteX21" fmla="*/ 2031302 w 11795125"/>
              <a:gd name="connsiteY21" fmla="*/ 2039301 h 6858000"/>
              <a:gd name="connsiteX22" fmla="*/ 9343478 w 11795125"/>
              <a:gd name="connsiteY22" fmla="*/ 1795745 h 6858000"/>
              <a:gd name="connsiteX23" fmla="*/ 11620502 w 11795125"/>
              <a:gd name="connsiteY23" fmla="*/ 1797185 h 6858000"/>
              <a:gd name="connsiteX24" fmla="*/ 11795125 w 11795125"/>
              <a:gd name="connsiteY24" fmla="*/ 1797296 h 6858000"/>
              <a:gd name="connsiteX25" fmla="*/ 11795125 w 11795125"/>
              <a:gd name="connsiteY25" fmla="*/ 6858000 h 6858000"/>
              <a:gd name="connsiteX26" fmla="*/ 8996698 w 11795125"/>
              <a:gd name="connsiteY26" fmla="*/ 6858000 h 6858000"/>
              <a:gd name="connsiteX27" fmla="*/ 8963663 w 11795125"/>
              <a:gd name="connsiteY27" fmla="*/ 6815289 h 6858000"/>
              <a:gd name="connsiteX28" fmla="*/ 7707295 w 11795125"/>
              <a:gd name="connsiteY28" fmla="*/ 4639193 h 6858000"/>
              <a:gd name="connsiteX29" fmla="*/ 7708590 w 11795125"/>
              <a:gd name="connsiteY29" fmla="*/ 4187244 h 6858000"/>
              <a:gd name="connsiteX30" fmla="*/ 8959501 w 11795125"/>
              <a:gd name="connsiteY30" fmla="*/ 2017434 h 6858000"/>
              <a:gd name="connsiteX31" fmla="*/ 9343478 w 11795125"/>
              <a:gd name="connsiteY31" fmla="*/ 1795745 h 6858000"/>
              <a:gd name="connsiteX32" fmla="*/ 3102644 w 11795125"/>
              <a:gd name="connsiteY32" fmla="*/ 1739841 h 6858000"/>
              <a:gd name="connsiteX33" fmla="*/ 3385876 w 11795125"/>
              <a:gd name="connsiteY33" fmla="*/ 1740020 h 6858000"/>
              <a:gd name="connsiteX34" fmla="*/ 3430211 w 11795125"/>
              <a:gd name="connsiteY34" fmla="*/ 1765448 h 6858000"/>
              <a:gd name="connsiteX35" fmla="*/ 3572289 w 11795125"/>
              <a:gd name="connsiteY35" fmla="*/ 2011533 h 6858000"/>
              <a:gd name="connsiteX36" fmla="*/ 3571836 w 11795125"/>
              <a:gd name="connsiteY36" fmla="*/ 2062111 h 6858000"/>
              <a:gd name="connsiteX37" fmla="*/ 3430681 w 11795125"/>
              <a:gd name="connsiteY37" fmla="*/ 2308019 h 6858000"/>
              <a:gd name="connsiteX38" fmla="*/ 3387260 w 11795125"/>
              <a:gd name="connsiteY38" fmla="*/ 2333088 h 6858000"/>
              <a:gd name="connsiteX39" fmla="*/ 3103720 w 11795125"/>
              <a:gd name="connsiteY39" fmla="*/ 2332378 h 6858000"/>
              <a:gd name="connsiteX40" fmla="*/ 3059693 w 11795125"/>
              <a:gd name="connsiteY40" fmla="*/ 2307481 h 6858000"/>
              <a:gd name="connsiteX41" fmla="*/ 2917615 w 11795125"/>
              <a:gd name="connsiteY41" fmla="*/ 2061395 h 6858000"/>
              <a:gd name="connsiteX42" fmla="*/ 2917761 w 11795125"/>
              <a:gd name="connsiteY42" fmla="*/ 2010286 h 6858000"/>
              <a:gd name="connsiteX43" fmla="*/ 3059222 w 11795125"/>
              <a:gd name="connsiteY43" fmla="*/ 1764910 h 6858000"/>
              <a:gd name="connsiteX44" fmla="*/ 3102644 w 11795125"/>
              <a:gd name="connsiteY44" fmla="*/ 1739841 h 6858000"/>
              <a:gd name="connsiteX45" fmla="*/ 3522963 w 11795125"/>
              <a:gd name="connsiteY45" fmla="*/ 1598675 h 6858000"/>
              <a:gd name="connsiteX46" fmla="*/ 3625194 w 11795125"/>
              <a:gd name="connsiteY46" fmla="*/ 1598740 h 6858000"/>
              <a:gd name="connsiteX47" fmla="*/ 3641197 w 11795125"/>
              <a:gd name="connsiteY47" fmla="*/ 1607918 h 6858000"/>
              <a:gd name="connsiteX48" fmla="*/ 3692479 w 11795125"/>
              <a:gd name="connsiteY48" fmla="*/ 1696742 h 6858000"/>
              <a:gd name="connsiteX49" fmla="*/ 3692315 w 11795125"/>
              <a:gd name="connsiteY49" fmla="*/ 1714998 h 6858000"/>
              <a:gd name="connsiteX50" fmla="*/ 3641367 w 11795125"/>
              <a:gd name="connsiteY50" fmla="*/ 1803757 h 6858000"/>
              <a:gd name="connsiteX51" fmla="*/ 3625694 w 11795125"/>
              <a:gd name="connsiteY51" fmla="*/ 1812806 h 6858000"/>
              <a:gd name="connsiteX52" fmla="*/ 3523352 w 11795125"/>
              <a:gd name="connsiteY52" fmla="*/ 1812549 h 6858000"/>
              <a:gd name="connsiteX53" fmla="*/ 3507459 w 11795125"/>
              <a:gd name="connsiteY53" fmla="*/ 1803563 h 6858000"/>
              <a:gd name="connsiteX54" fmla="*/ 3456177 w 11795125"/>
              <a:gd name="connsiteY54" fmla="*/ 1714739 h 6858000"/>
              <a:gd name="connsiteX55" fmla="*/ 3456230 w 11795125"/>
              <a:gd name="connsiteY55" fmla="*/ 1696292 h 6858000"/>
              <a:gd name="connsiteX56" fmla="*/ 3507290 w 11795125"/>
              <a:gd name="connsiteY56" fmla="*/ 1607724 h 6858000"/>
              <a:gd name="connsiteX57" fmla="*/ 3522963 w 11795125"/>
              <a:gd name="connsiteY57" fmla="*/ 1598675 h 6858000"/>
              <a:gd name="connsiteX58" fmla="*/ 4199803 w 11795125"/>
              <a:gd name="connsiteY58" fmla="*/ 1370724 h 6858000"/>
              <a:gd name="connsiteX59" fmla="*/ 4537019 w 11795125"/>
              <a:gd name="connsiteY59" fmla="*/ 1370938 h 6858000"/>
              <a:gd name="connsiteX60" fmla="*/ 4589804 w 11795125"/>
              <a:gd name="connsiteY60" fmla="*/ 1401211 h 6858000"/>
              <a:gd name="connsiteX61" fmla="*/ 4758963 w 11795125"/>
              <a:gd name="connsiteY61" fmla="*/ 1694203 h 6858000"/>
              <a:gd name="connsiteX62" fmla="*/ 4758423 w 11795125"/>
              <a:gd name="connsiteY62" fmla="*/ 1754421 h 6858000"/>
              <a:gd name="connsiteX63" fmla="*/ 4590365 w 11795125"/>
              <a:gd name="connsiteY63" fmla="*/ 2047199 h 6858000"/>
              <a:gd name="connsiteX64" fmla="*/ 4538665 w 11795125"/>
              <a:gd name="connsiteY64" fmla="*/ 2077046 h 6858000"/>
              <a:gd name="connsiteX65" fmla="*/ 4201084 w 11795125"/>
              <a:gd name="connsiteY65" fmla="*/ 2076201 h 6858000"/>
              <a:gd name="connsiteX66" fmla="*/ 4148664 w 11795125"/>
              <a:gd name="connsiteY66" fmla="*/ 2046559 h 6858000"/>
              <a:gd name="connsiteX67" fmla="*/ 3979505 w 11795125"/>
              <a:gd name="connsiteY67" fmla="*/ 1753567 h 6858000"/>
              <a:gd name="connsiteX68" fmla="*/ 3979680 w 11795125"/>
              <a:gd name="connsiteY68" fmla="*/ 1692718 h 6858000"/>
              <a:gd name="connsiteX69" fmla="*/ 4148104 w 11795125"/>
              <a:gd name="connsiteY69" fmla="*/ 1400573 h 6858000"/>
              <a:gd name="connsiteX70" fmla="*/ 4199803 w 11795125"/>
              <a:gd name="connsiteY70" fmla="*/ 1370724 h 6858000"/>
              <a:gd name="connsiteX71" fmla="*/ 3525946 w 11795125"/>
              <a:gd name="connsiteY71" fmla="*/ 1141304 h 6858000"/>
              <a:gd name="connsiteX72" fmla="*/ 3719554 w 11795125"/>
              <a:gd name="connsiteY72" fmla="*/ 1141427 h 6858000"/>
              <a:gd name="connsiteX73" fmla="*/ 3749860 w 11795125"/>
              <a:gd name="connsiteY73" fmla="*/ 1158808 h 6858000"/>
              <a:gd name="connsiteX74" fmla="*/ 3846980 w 11795125"/>
              <a:gd name="connsiteY74" fmla="*/ 1327024 h 6858000"/>
              <a:gd name="connsiteX75" fmla="*/ 3846670 w 11795125"/>
              <a:gd name="connsiteY75" fmla="*/ 1361598 h 6858000"/>
              <a:gd name="connsiteX76" fmla="*/ 3750182 w 11795125"/>
              <a:gd name="connsiteY76" fmla="*/ 1529691 h 6858000"/>
              <a:gd name="connsiteX77" fmla="*/ 3720499 w 11795125"/>
              <a:gd name="connsiteY77" fmla="*/ 1546828 h 6858000"/>
              <a:gd name="connsiteX78" fmla="*/ 3526682 w 11795125"/>
              <a:gd name="connsiteY78" fmla="*/ 1546343 h 6858000"/>
              <a:gd name="connsiteX79" fmla="*/ 3496586 w 11795125"/>
              <a:gd name="connsiteY79" fmla="*/ 1529324 h 6858000"/>
              <a:gd name="connsiteX80" fmla="*/ 3399466 w 11795125"/>
              <a:gd name="connsiteY80" fmla="*/ 1361108 h 6858000"/>
              <a:gd name="connsiteX81" fmla="*/ 3399566 w 11795125"/>
              <a:gd name="connsiteY81" fmla="*/ 1326172 h 6858000"/>
              <a:gd name="connsiteX82" fmla="*/ 3496264 w 11795125"/>
              <a:gd name="connsiteY82" fmla="*/ 1158441 h 6858000"/>
              <a:gd name="connsiteX83" fmla="*/ 3525946 w 11795125"/>
              <a:gd name="connsiteY83" fmla="*/ 1141304 h 6858000"/>
              <a:gd name="connsiteX84" fmla="*/ 3955878 w 11795125"/>
              <a:gd name="connsiteY84" fmla="*/ 173494 h 6858000"/>
              <a:gd name="connsiteX85" fmla="*/ 4500068 w 11795125"/>
              <a:gd name="connsiteY85" fmla="*/ 173838 h 6858000"/>
              <a:gd name="connsiteX86" fmla="*/ 4585252 w 11795125"/>
              <a:gd name="connsiteY86" fmla="*/ 222694 h 6858000"/>
              <a:gd name="connsiteX87" fmla="*/ 4858234 w 11795125"/>
              <a:gd name="connsiteY87" fmla="*/ 695514 h 6858000"/>
              <a:gd name="connsiteX88" fmla="*/ 4857363 w 11795125"/>
              <a:gd name="connsiteY88" fmla="*/ 792690 h 6858000"/>
              <a:gd name="connsiteX89" fmla="*/ 4586156 w 11795125"/>
              <a:gd name="connsiteY89" fmla="*/ 1265167 h 6858000"/>
              <a:gd name="connsiteX90" fmla="*/ 4502727 w 11795125"/>
              <a:gd name="connsiteY90" fmla="*/ 1313334 h 6858000"/>
              <a:gd name="connsiteX91" fmla="*/ 3957947 w 11795125"/>
              <a:gd name="connsiteY91" fmla="*/ 1311968 h 6858000"/>
              <a:gd name="connsiteX92" fmla="*/ 3873354 w 11795125"/>
              <a:gd name="connsiteY92" fmla="*/ 1264134 h 6858000"/>
              <a:gd name="connsiteX93" fmla="*/ 3600372 w 11795125"/>
              <a:gd name="connsiteY93" fmla="*/ 791315 h 6858000"/>
              <a:gd name="connsiteX94" fmla="*/ 3600653 w 11795125"/>
              <a:gd name="connsiteY94" fmla="*/ 693116 h 6858000"/>
              <a:gd name="connsiteX95" fmla="*/ 3872449 w 11795125"/>
              <a:gd name="connsiteY95" fmla="*/ 221662 h 6858000"/>
              <a:gd name="connsiteX96" fmla="*/ 3955878 w 11795125"/>
              <a:gd name="connsiteY96" fmla="*/ 173494 h 6858000"/>
              <a:gd name="connsiteX97" fmla="*/ 3852283 w 11795125"/>
              <a:gd name="connsiteY97" fmla="*/ 0 h 6858000"/>
              <a:gd name="connsiteX98" fmla="*/ 6130031 w 11795125"/>
              <a:gd name="connsiteY98" fmla="*/ 0 h 6858000"/>
              <a:gd name="connsiteX99" fmla="*/ 6102465 w 11795125"/>
              <a:gd name="connsiteY99" fmla="*/ 36730 h 6858000"/>
              <a:gd name="connsiteX100" fmla="*/ 5879948 w 11795125"/>
              <a:gd name="connsiteY100" fmla="*/ 127724 h 6858000"/>
              <a:gd name="connsiteX101" fmla="*/ 4102884 w 11795125"/>
              <a:gd name="connsiteY101" fmla="*/ 123270 h 6858000"/>
              <a:gd name="connsiteX102" fmla="*/ 3877665 w 11795125"/>
              <a:gd name="connsiteY102" fmla="*/ 32818 h 6858000"/>
              <a:gd name="connsiteX103" fmla="*/ 0 w 11795125"/>
              <a:gd name="connsiteY103" fmla="*/ 0 h 6858000"/>
              <a:gd name="connsiteX104" fmla="*/ 3781476 w 11795125"/>
              <a:gd name="connsiteY104" fmla="*/ 0 h 6858000"/>
              <a:gd name="connsiteX105" fmla="*/ 3800985 w 11795125"/>
              <a:gd name="connsiteY105" fmla="*/ 47617 h 6858000"/>
              <a:gd name="connsiteX106" fmla="*/ 3766711 w 11795125"/>
              <a:gd name="connsiteY106" fmla="*/ 287889 h 6858000"/>
              <a:gd name="connsiteX107" fmla="*/ 2882037 w 11795125"/>
              <a:gd name="connsiteY107" fmla="*/ 1829098 h 6858000"/>
              <a:gd name="connsiteX108" fmla="*/ 2609888 w 11795125"/>
              <a:gd name="connsiteY108" fmla="*/ 1986223 h 6858000"/>
              <a:gd name="connsiteX109" fmla="*/ 832823 w 11795125"/>
              <a:gd name="connsiteY109" fmla="*/ 1981768 h 6858000"/>
              <a:gd name="connsiteX110" fmla="*/ 556879 w 11795125"/>
              <a:gd name="connsiteY110" fmla="*/ 1825733 h 6858000"/>
              <a:gd name="connsiteX111" fmla="*/ 79254 w 11795125"/>
              <a:gd name="connsiteY111" fmla="*/ 998462 h 6858000"/>
              <a:gd name="connsiteX112" fmla="*/ 0 w 11795125"/>
              <a:gd name="connsiteY112" fmla="*/ 8611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95125" h="6858000">
                <a:moveTo>
                  <a:pt x="4729712" y="4417922"/>
                </a:moveTo>
                <a:cubicBezTo>
                  <a:pt x="4729712" y="4417922"/>
                  <a:pt x="4729712" y="4417922"/>
                  <a:pt x="7234278" y="4419507"/>
                </a:cubicBezTo>
                <a:cubicBezTo>
                  <a:pt x="7396730" y="4419716"/>
                  <a:pt x="7544918" y="4503359"/>
                  <a:pt x="7626325" y="4644358"/>
                </a:cubicBezTo>
                <a:cubicBezTo>
                  <a:pt x="7626325" y="4644358"/>
                  <a:pt x="7626325" y="4644358"/>
                  <a:pt x="8882694" y="6820455"/>
                </a:cubicBezTo>
                <a:lnTo>
                  <a:pt x="8898077" y="6858000"/>
                </a:lnTo>
                <a:lnTo>
                  <a:pt x="3070863" y="6858000"/>
                </a:lnTo>
                <a:lnTo>
                  <a:pt x="3094823" y="6809422"/>
                </a:lnTo>
                <a:cubicBezTo>
                  <a:pt x="3094823" y="6809422"/>
                  <a:pt x="3094823" y="6809422"/>
                  <a:pt x="4345735" y="4639611"/>
                </a:cubicBezTo>
                <a:cubicBezTo>
                  <a:pt x="4422097" y="4501523"/>
                  <a:pt x="4571941" y="4415010"/>
                  <a:pt x="4729712" y="4417922"/>
                </a:cubicBezTo>
                <a:close/>
                <a:moveTo>
                  <a:pt x="2031302" y="2039301"/>
                </a:moveTo>
                <a:cubicBezTo>
                  <a:pt x="2031302" y="2039301"/>
                  <a:pt x="2031302" y="2039301"/>
                  <a:pt x="2747265" y="2039754"/>
                </a:cubicBezTo>
                <a:cubicBezTo>
                  <a:pt x="2793703" y="2039814"/>
                  <a:pt x="2836066" y="2063724"/>
                  <a:pt x="2859337" y="2104031"/>
                </a:cubicBezTo>
                <a:cubicBezTo>
                  <a:pt x="2859337" y="2104031"/>
                  <a:pt x="2859337" y="2104031"/>
                  <a:pt x="3218486" y="2726096"/>
                </a:cubicBezTo>
                <a:cubicBezTo>
                  <a:pt x="3240981" y="2765058"/>
                  <a:pt x="3241283" y="2815045"/>
                  <a:pt x="3217340" y="2853948"/>
                </a:cubicBezTo>
                <a:cubicBezTo>
                  <a:pt x="3217340" y="2853948"/>
                  <a:pt x="3217340" y="2853948"/>
                  <a:pt x="2860527" y="3475560"/>
                </a:cubicBezTo>
                <a:cubicBezTo>
                  <a:pt x="2838697" y="3515034"/>
                  <a:pt x="2795862" y="3539765"/>
                  <a:pt x="2750762" y="3538933"/>
                </a:cubicBezTo>
                <a:cubicBezTo>
                  <a:pt x="2750762" y="3538933"/>
                  <a:pt x="2750762" y="3538933"/>
                  <a:pt x="2034023" y="3537136"/>
                </a:cubicBezTo>
                <a:cubicBezTo>
                  <a:pt x="1988359" y="3538420"/>
                  <a:pt x="1945223" y="3513165"/>
                  <a:pt x="1922728" y="3474202"/>
                </a:cubicBezTo>
                <a:cubicBezTo>
                  <a:pt x="1922728" y="3474202"/>
                  <a:pt x="1922728" y="3474202"/>
                  <a:pt x="1563578" y="2852137"/>
                </a:cubicBezTo>
                <a:cubicBezTo>
                  <a:pt x="1540307" y="2811831"/>
                  <a:pt x="1540780" y="2763190"/>
                  <a:pt x="1563948" y="2722942"/>
                </a:cubicBezTo>
                <a:cubicBezTo>
                  <a:pt x="1563948" y="2722942"/>
                  <a:pt x="1563948" y="2722942"/>
                  <a:pt x="1921537" y="2102674"/>
                </a:cubicBezTo>
                <a:cubicBezTo>
                  <a:pt x="1943366" y="2063199"/>
                  <a:pt x="1986202" y="2038468"/>
                  <a:pt x="2031302" y="2039301"/>
                </a:cubicBezTo>
                <a:close/>
                <a:moveTo>
                  <a:pt x="9343478" y="1795745"/>
                </a:moveTo>
                <a:cubicBezTo>
                  <a:pt x="9343478" y="1795745"/>
                  <a:pt x="9343478" y="1795745"/>
                  <a:pt x="11620502" y="1797185"/>
                </a:cubicBezTo>
                <a:lnTo>
                  <a:pt x="11795125" y="1797296"/>
                </a:lnTo>
                <a:lnTo>
                  <a:pt x="11795125" y="6858000"/>
                </a:lnTo>
                <a:lnTo>
                  <a:pt x="8996698" y="6858000"/>
                </a:lnTo>
                <a:lnTo>
                  <a:pt x="8963663" y="6815289"/>
                </a:lnTo>
                <a:cubicBezTo>
                  <a:pt x="8963663" y="6815289"/>
                  <a:pt x="8963663" y="6815289"/>
                  <a:pt x="7707295" y="4639193"/>
                </a:cubicBezTo>
                <a:cubicBezTo>
                  <a:pt x="7625888" y="4498193"/>
                  <a:pt x="7627546" y="4328036"/>
                  <a:pt x="7708590" y="4187244"/>
                </a:cubicBezTo>
                <a:cubicBezTo>
                  <a:pt x="7708590" y="4187244"/>
                  <a:pt x="7708590" y="4187244"/>
                  <a:pt x="8959501" y="2017434"/>
                </a:cubicBezTo>
                <a:cubicBezTo>
                  <a:pt x="9035863" y="1879345"/>
                  <a:pt x="9185707" y="1792833"/>
                  <a:pt x="9343478" y="1795745"/>
                </a:cubicBezTo>
                <a:close/>
                <a:moveTo>
                  <a:pt x="3102644" y="1739841"/>
                </a:moveTo>
                <a:cubicBezTo>
                  <a:pt x="3102644" y="1739841"/>
                  <a:pt x="3102644" y="1739841"/>
                  <a:pt x="3385876" y="1740020"/>
                </a:cubicBezTo>
                <a:cubicBezTo>
                  <a:pt x="3404247" y="1740043"/>
                  <a:pt x="3421005" y="1749503"/>
                  <a:pt x="3430211" y="1765448"/>
                </a:cubicBezTo>
                <a:cubicBezTo>
                  <a:pt x="3430211" y="1765448"/>
                  <a:pt x="3430211" y="1765448"/>
                  <a:pt x="3572289" y="2011533"/>
                </a:cubicBezTo>
                <a:cubicBezTo>
                  <a:pt x="3581188" y="2026948"/>
                  <a:pt x="3581308" y="2046721"/>
                  <a:pt x="3571836" y="2062111"/>
                </a:cubicBezTo>
                <a:cubicBezTo>
                  <a:pt x="3571836" y="2062111"/>
                  <a:pt x="3571836" y="2062111"/>
                  <a:pt x="3430681" y="2308019"/>
                </a:cubicBezTo>
                <a:cubicBezTo>
                  <a:pt x="3422046" y="2323634"/>
                  <a:pt x="3405101" y="2333418"/>
                  <a:pt x="3387260" y="2333088"/>
                </a:cubicBezTo>
                <a:cubicBezTo>
                  <a:pt x="3387260" y="2333088"/>
                  <a:pt x="3387260" y="2333088"/>
                  <a:pt x="3103720" y="2332378"/>
                </a:cubicBezTo>
                <a:cubicBezTo>
                  <a:pt x="3085656" y="2332886"/>
                  <a:pt x="3068592" y="2322895"/>
                  <a:pt x="3059693" y="2307481"/>
                </a:cubicBezTo>
                <a:cubicBezTo>
                  <a:pt x="3059693" y="2307481"/>
                  <a:pt x="3059693" y="2307481"/>
                  <a:pt x="2917615" y="2061395"/>
                </a:cubicBezTo>
                <a:cubicBezTo>
                  <a:pt x="2908409" y="2045450"/>
                  <a:pt x="2908596" y="2026208"/>
                  <a:pt x="2917761" y="2010286"/>
                </a:cubicBezTo>
                <a:cubicBezTo>
                  <a:pt x="2917761" y="2010286"/>
                  <a:pt x="2917761" y="2010286"/>
                  <a:pt x="3059222" y="1764910"/>
                </a:cubicBezTo>
                <a:cubicBezTo>
                  <a:pt x="3067857" y="1749295"/>
                  <a:pt x="3084803" y="1739511"/>
                  <a:pt x="3102644" y="1739841"/>
                </a:cubicBezTo>
                <a:close/>
                <a:moveTo>
                  <a:pt x="3522963" y="1598675"/>
                </a:moveTo>
                <a:cubicBezTo>
                  <a:pt x="3522963" y="1598675"/>
                  <a:pt x="3522963" y="1598675"/>
                  <a:pt x="3625194" y="1598740"/>
                </a:cubicBezTo>
                <a:cubicBezTo>
                  <a:pt x="3631826" y="1598748"/>
                  <a:pt x="3637874" y="1602162"/>
                  <a:pt x="3641197" y="1607918"/>
                </a:cubicBezTo>
                <a:cubicBezTo>
                  <a:pt x="3641197" y="1607918"/>
                  <a:pt x="3641197" y="1607918"/>
                  <a:pt x="3692479" y="1696742"/>
                </a:cubicBezTo>
                <a:cubicBezTo>
                  <a:pt x="3695691" y="1702305"/>
                  <a:pt x="3695735" y="1709443"/>
                  <a:pt x="3692315" y="1714998"/>
                </a:cubicBezTo>
                <a:cubicBezTo>
                  <a:pt x="3692315" y="1714998"/>
                  <a:pt x="3692315" y="1714998"/>
                  <a:pt x="3641367" y="1803757"/>
                </a:cubicBezTo>
                <a:cubicBezTo>
                  <a:pt x="3638250" y="1809393"/>
                  <a:pt x="3632134" y="1812924"/>
                  <a:pt x="3625694" y="1812806"/>
                </a:cubicBezTo>
                <a:cubicBezTo>
                  <a:pt x="3625694" y="1812806"/>
                  <a:pt x="3625694" y="1812806"/>
                  <a:pt x="3523352" y="1812549"/>
                </a:cubicBezTo>
                <a:cubicBezTo>
                  <a:pt x="3516832" y="1812733"/>
                  <a:pt x="3510671" y="1809127"/>
                  <a:pt x="3507459" y="1803563"/>
                </a:cubicBezTo>
                <a:cubicBezTo>
                  <a:pt x="3507459" y="1803563"/>
                  <a:pt x="3507459" y="1803563"/>
                  <a:pt x="3456177" y="1714739"/>
                </a:cubicBezTo>
                <a:cubicBezTo>
                  <a:pt x="3452854" y="1708984"/>
                  <a:pt x="3452922" y="1702038"/>
                  <a:pt x="3456230" y="1696292"/>
                </a:cubicBezTo>
                <a:cubicBezTo>
                  <a:pt x="3456230" y="1696292"/>
                  <a:pt x="3456230" y="1696292"/>
                  <a:pt x="3507290" y="1607724"/>
                </a:cubicBezTo>
                <a:cubicBezTo>
                  <a:pt x="3510406" y="1602087"/>
                  <a:pt x="3516523" y="1598556"/>
                  <a:pt x="3522963" y="1598675"/>
                </a:cubicBezTo>
                <a:close/>
                <a:moveTo>
                  <a:pt x="4199803" y="1370724"/>
                </a:moveTo>
                <a:cubicBezTo>
                  <a:pt x="4199803" y="1370724"/>
                  <a:pt x="4199803" y="1370724"/>
                  <a:pt x="4537019" y="1370938"/>
                </a:cubicBezTo>
                <a:cubicBezTo>
                  <a:pt x="4558892" y="1370965"/>
                  <a:pt x="4578843" y="1382227"/>
                  <a:pt x="4589804" y="1401211"/>
                </a:cubicBezTo>
                <a:cubicBezTo>
                  <a:pt x="4589804" y="1401211"/>
                  <a:pt x="4589804" y="1401211"/>
                  <a:pt x="4758963" y="1694203"/>
                </a:cubicBezTo>
                <a:cubicBezTo>
                  <a:pt x="4769558" y="1712554"/>
                  <a:pt x="4769700" y="1736097"/>
                  <a:pt x="4758423" y="1754421"/>
                </a:cubicBezTo>
                <a:cubicBezTo>
                  <a:pt x="4758423" y="1754421"/>
                  <a:pt x="4758423" y="1754421"/>
                  <a:pt x="4590365" y="2047199"/>
                </a:cubicBezTo>
                <a:cubicBezTo>
                  <a:pt x="4580083" y="2065790"/>
                  <a:pt x="4559908" y="2077438"/>
                  <a:pt x="4538665" y="2077046"/>
                </a:cubicBezTo>
                <a:cubicBezTo>
                  <a:pt x="4538665" y="2077046"/>
                  <a:pt x="4538665" y="2077046"/>
                  <a:pt x="4201084" y="2076201"/>
                </a:cubicBezTo>
                <a:cubicBezTo>
                  <a:pt x="4179577" y="2076805"/>
                  <a:pt x="4159259" y="2064910"/>
                  <a:pt x="4148664" y="2046559"/>
                </a:cubicBezTo>
                <a:cubicBezTo>
                  <a:pt x="4148664" y="2046559"/>
                  <a:pt x="4148664" y="2046559"/>
                  <a:pt x="3979505" y="1753567"/>
                </a:cubicBezTo>
                <a:cubicBezTo>
                  <a:pt x="3968545" y="1734583"/>
                  <a:pt x="3968768" y="1711673"/>
                  <a:pt x="3979680" y="1692718"/>
                </a:cubicBezTo>
                <a:cubicBezTo>
                  <a:pt x="3979680" y="1692718"/>
                  <a:pt x="3979680" y="1692718"/>
                  <a:pt x="4148104" y="1400573"/>
                </a:cubicBezTo>
                <a:cubicBezTo>
                  <a:pt x="4158385" y="1381980"/>
                  <a:pt x="4178560" y="1370332"/>
                  <a:pt x="4199803" y="1370724"/>
                </a:cubicBezTo>
                <a:close/>
                <a:moveTo>
                  <a:pt x="3525946" y="1141304"/>
                </a:moveTo>
                <a:cubicBezTo>
                  <a:pt x="3525946" y="1141304"/>
                  <a:pt x="3525946" y="1141304"/>
                  <a:pt x="3719554" y="1141427"/>
                </a:cubicBezTo>
                <a:cubicBezTo>
                  <a:pt x="3732112" y="1141443"/>
                  <a:pt x="3743567" y="1147909"/>
                  <a:pt x="3749860" y="1158808"/>
                </a:cubicBezTo>
                <a:cubicBezTo>
                  <a:pt x="3749860" y="1158808"/>
                  <a:pt x="3749860" y="1158808"/>
                  <a:pt x="3846980" y="1327024"/>
                </a:cubicBezTo>
                <a:cubicBezTo>
                  <a:pt x="3853063" y="1337561"/>
                  <a:pt x="3853144" y="1351077"/>
                  <a:pt x="3846670" y="1361598"/>
                </a:cubicBezTo>
                <a:cubicBezTo>
                  <a:pt x="3846670" y="1361598"/>
                  <a:pt x="3846670" y="1361598"/>
                  <a:pt x="3750182" y="1529691"/>
                </a:cubicBezTo>
                <a:cubicBezTo>
                  <a:pt x="3744279" y="1540366"/>
                  <a:pt x="3732695" y="1547054"/>
                  <a:pt x="3720499" y="1546828"/>
                </a:cubicBezTo>
                <a:cubicBezTo>
                  <a:pt x="3720499" y="1546828"/>
                  <a:pt x="3720499" y="1546828"/>
                  <a:pt x="3526682" y="1546343"/>
                </a:cubicBezTo>
                <a:cubicBezTo>
                  <a:pt x="3514334" y="1546689"/>
                  <a:pt x="3502669" y="1539861"/>
                  <a:pt x="3496586" y="1529324"/>
                </a:cubicBezTo>
                <a:cubicBezTo>
                  <a:pt x="3496586" y="1529324"/>
                  <a:pt x="3496586" y="1529324"/>
                  <a:pt x="3399466" y="1361108"/>
                </a:cubicBezTo>
                <a:cubicBezTo>
                  <a:pt x="3393173" y="1350208"/>
                  <a:pt x="3393302" y="1337055"/>
                  <a:pt x="3399566" y="1326172"/>
                </a:cubicBezTo>
                <a:cubicBezTo>
                  <a:pt x="3399566" y="1326172"/>
                  <a:pt x="3399566" y="1326172"/>
                  <a:pt x="3496264" y="1158441"/>
                </a:cubicBezTo>
                <a:cubicBezTo>
                  <a:pt x="3502167" y="1147767"/>
                  <a:pt x="3513750" y="1141079"/>
                  <a:pt x="3525946" y="1141304"/>
                </a:cubicBezTo>
                <a:close/>
                <a:moveTo>
                  <a:pt x="3955878" y="173494"/>
                </a:moveTo>
                <a:cubicBezTo>
                  <a:pt x="3955878" y="173494"/>
                  <a:pt x="3955878" y="173494"/>
                  <a:pt x="4500068" y="173838"/>
                </a:cubicBezTo>
                <a:cubicBezTo>
                  <a:pt x="4535365" y="173884"/>
                  <a:pt x="4567564" y="192057"/>
                  <a:pt x="4585252" y="222694"/>
                </a:cubicBezTo>
                <a:cubicBezTo>
                  <a:pt x="4585252" y="222694"/>
                  <a:pt x="4585252" y="222694"/>
                  <a:pt x="4858234" y="695514"/>
                </a:cubicBezTo>
                <a:cubicBezTo>
                  <a:pt x="4875332" y="725128"/>
                  <a:pt x="4875562" y="763121"/>
                  <a:pt x="4857363" y="792690"/>
                </a:cubicBezTo>
                <a:cubicBezTo>
                  <a:pt x="4857363" y="792690"/>
                  <a:pt x="4857363" y="792690"/>
                  <a:pt x="4586156" y="1265167"/>
                </a:cubicBezTo>
                <a:cubicBezTo>
                  <a:pt x="4569564" y="1295169"/>
                  <a:pt x="4537006" y="1313967"/>
                  <a:pt x="4502727" y="1313334"/>
                </a:cubicBezTo>
                <a:cubicBezTo>
                  <a:pt x="4502727" y="1313334"/>
                  <a:pt x="4502727" y="1313334"/>
                  <a:pt x="3957947" y="1311968"/>
                </a:cubicBezTo>
                <a:cubicBezTo>
                  <a:pt x="3923239" y="1312944"/>
                  <a:pt x="3890452" y="1293749"/>
                  <a:pt x="3873354" y="1264134"/>
                </a:cubicBezTo>
                <a:cubicBezTo>
                  <a:pt x="3873354" y="1264134"/>
                  <a:pt x="3873354" y="1264134"/>
                  <a:pt x="3600372" y="791315"/>
                </a:cubicBezTo>
                <a:cubicBezTo>
                  <a:pt x="3582684" y="760678"/>
                  <a:pt x="3583043" y="723707"/>
                  <a:pt x="3600653" y="693116"/>
                </a:cubicBezTo>
                <a:cubicBezTo>
                  <a:pt x="3600653" y="693116"/>
                  <a:pt x="3600653" y="693116"/>
                  <a:pt x="3872449" y="221662"/>
                </a:cubicBezTo>
                <a:cubicBezTo>
                  <a:pt x="3889041" y="191658"/>
                  <a:pt x="3921599" y="172861"/>
                  <a:pt x="3955878" y="173494"/>
                </a:cubicBezTo>
                <a:close/>
                <a:moveTo>
                  <a:pt x="3852283" y="0"/>
                </a:moveTo>
                <a:lnTo>
                  <a:pt x="6130031" y="0"/>
                </a:lnTo>
                <a:lnTo>
                  <a:pt x="6102465" y="36730"/>
                </a:lnTo>
                <a:cubicBezTo>
                  <a:pt x="6044520" y="95168"/>
                  <a:pt x="5963814" y="129272"/>
                  <a:pt x="5879948" y="127724"/>
                </a:cubicBezTo>
                <a:cubicBezTo>
                  <a:pt x="5879948" y="127724"/>
                  <a:pt x="5879948" y="127724"/>
                  <a:pt x="4102884" y="123270"/>
                </a:cubicBezTo>
                <a:cubicBezTo>
                  <a:pt x="4017972" y="125657"/>
                  <a:pt x="3936583" y="91034"/>
                  <a:pt x="3877665" y="32818"/>
                </a:cubicBezTo>
                <a:close/>
                <a:moveTo>
                  <a:pt x="0" y="0"/>
                </a:moveTo>
                <a:lnTo>
                  <a:pt x="3781476" y="0"/>
                </a:lnTo>
                <a:lnTo>
                  <a:pt x="3800985" y="47617"/>
                </a:lnTo>
                <a:cubicBezTo>
                  <a:pt x="3821943" y="127749"/>
                  <a:pt x="3811234" y="215546"/>
                  <a:pt x="3766711" y="287889"/>
                </a:cubicBezTo>
                <a:cubicBezTo>
                  <a:pt x="3766711" y="287889"/>
                  <a:pt x="3766711" y="287889"/>
                  <a:pt x="2882037" y="1829098"/>
                </a:cubicBezTo>
                <a:cubicBezTo>
                  <a:pt x="2827913" y="1926970"/>
                  <a:pt x="2721708" y="1988287"/>
                  <a:pt x="2609888" y="1986223"/>
                </a:cubicBezTo>
                <a:cubicBezTo>
                  <a:pt x="2609888" y="1986223"/>
                  <a:pt x="2609888" y="1986223"/>
                  <a:pt x="832823" y="1981768"/>
                </a:cubicBezTo>
                <a:cubicBezTo>
                  <a:pt x="719607" y="1984952"/>
                  <a:pt x="612654" y="1922338"/>
                  <a:pt x="556879" y="1825733"/>
                </a:cubicBezTo>
                <a:cubicBezTo>
                  <a:pt x="556879" y="1825733"/>
                  <a:pt x="556879" y="1825733"/>
                  <a:pt x="79254" y="998462"/>
                </a:cubicBezTo>
                <a:lnTo>
                  <a:pt x="0" y="861190"/>
                </a:lnTo>
                <a:close/>
              </a:path>
            </a:pathLst>
          </a:custGeom>
          <a:solidFill>
            <a:schemeClr val="bg1">
              <a:lumMod val="95000"/>
            </a:schemeClr>
          </a:solidFill>
        </p:spPr>
        <p:txBody>
          <a:bodyPr wrap="square" tIns="864000">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dirty="0"/>
              <a:t>Insert or Drag &amp; Drop Photo</a:t>
            </a:r>
            <a:endParaRPr lang="en-ZA"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dirty="0"/>
              <a:t>Click to edit divider slide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4048124" y="3795246"/>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ZA" dirty="0"/>
          </a:p>
        </p:txBody>
      </p:sp>
      <p:sp>
        <p:nvSpPr>
          <p:cNvPr id="4" name="Footer Placeholder 3">
            <a:extLst>
              <a:ext uri="{FF2B5EF4-FFF2-40B4-BE49-F238E27FC236}">
                <a16:creationId xmlns:a16="http://schemas.microsoft.com/office/drawing/2014/main" id="{734B1E83-6080-4D35-A216-8E5C399023B2}"/>
              </a:ext>
            </a:extLst>
          </p:cNvPr>
          <p:cNvSpPr>
            <a:spLocks noGrp="1"/>
          </p:cNvSpPr>
          <p:nvPr>
            <p:ph type="ftr" sz="quarter" idx="11"/>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DE95353-8EE1-49C9-ADAC-E76BD49D222D}"/>
              </a:ext>
            </a:extLst>
          </p:cNvPr>
          <p:cNvSpPr>
            <a:spLocks noGrp="1"/>
          </p:cNvSpPr>
          <p:nvPr>
            <p:ph type="sldNum" sz="quarter" idx="12"/>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622736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481149" y="1684742"/>
            <a:ext cx="4904790" cy="433376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dirty="0"/>
              <a:t>Click to edit page title</a:t>
            </a:r>
            <a:endParaRPr lang="en-ZA" dirty="0"/>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3501039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C64B33BB-8F3A-42CE-BBDA-D08AA3266737}"/>
              </a:ext>
            </a:extLst>
          </p:cNvPr>
          <p:cNvSpPr>
            <a:spLocks noGrp="1"/>
          </p:cNvSpPr>
          <p:nvPr>
            <p:ph type="pic" sz="quarter" idx="36" hasCustomPrompt="1"/>
          </p:nvPr>
        </p:nvSpPr>
        <p:spPr>
          <a:xfrm>
            <a:off x="6282692" y="432000"/>
            <a:ext cx="5511800" cy="5760000"/>
          </a:xfrm>
          <a:custGeom>
            <a:avLst/>
            <a:gdLst>
              <a:gd name="connsiteX0" fmla="*/ 193823 w 5511800"/>
              <a:gd name="connsiteY0" fmla="*/ 0 h 5760000"/>
              <a:gd name="connsiteX1" fmla="*/ 5511800 w 5511800"/>
              <a:gd name="connsiteY1" fmla="*/ 0 h 5760000"/>
              <a:gd name="connsiteX2" fmla="*/ 5511800 w 5511800"/>
              <a:gd name="connsiteY2" fmla="*/ 5760000 h 5760000"/>
              <a:gd name="connsiteX3" fmla="*/ 193823 w 5511800"/>
              <a:gd name="connsiteY3" fmla="*/ 5760000 h 5760000"/>
              <a:gd name="connsiteX4" fmla="*/ 3937 w 5511800"/>
              <a:gd name="connsiteY4" fmla="*/ 5605239 h 5760000"/>
              <a:gd name="connsiteX5" fmla="*/ 0 w 5511800"/>
              <a:gd name="connsiteY5" fmla="*/ 5566186 h 5760000"/>
              <a:gd name="connsiteX6" fmla="*/ 0 w 5511800"/>
              <a:gd name="connsiteY6" fmla="*/ 193814 h 5760000"/>
              <a:gd name="connsiteX7" fmla="*/ 3937 w 5511800"/>
              <a:gd name="connsiteY7" fmla="*/ 154762 h 5760000"/>
              <a:gd name="connsiteX8" fmla="*/ 193823 w 5511800"/>
              <a:gd name="connsiteY8" fmla="*/ 0 h 57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11800" h="5760000">
                <a:moveTo>
                  <a:pt x="193823" y="0"/>
                </a:moveTo>
                <a:lnTo>
                  <a:pt x="5511800" y="0"/>
                </a:lnTo>
                <a:lnTo>
                  <a:pt x="5511800" y="5760000"/>
                </a:lnTo>
                <a:lnTo>
                  <a:pt x="193823" y="5760000"/>
                </a:lnTo>
                <a:cubicBezTo>
                  <a:pt x="100158" y="5760000"/>
                  <a:pt x="22011" y="5693561"/>
                  <a:pt x="3937" y="5605239"/>
                </a:cubicBezTo>
                <a:lnTo>
                  <a:pt x="0" y="5566186"/>
                </a:lnTo>
                <a:lnTo>
                  <a:pt x="0" y="193814"/>
                </a:lnTo>
                <a:lnTo>
                  <a:pt x="3937" y="154762"/>
                </a:lnTo>
                <a:cubicBezTo>
                  <a:pt x="22011" y="66440"/>
                  <a:pt x="100158" y="0"/>
                  <a:pt x="193823" y="0"/>
                </a:cubicBezTo>
                <a:close/>
              </a:path>
            </a:pathLst>
          </a:custGeom>
        </p:spPr>
        <p:txBody>
          <a:bodyPr wrap="square" tIns="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dirty="0"/>
              <a:t>Click to edit page title</a:t>
            </a:r>
            <a:endParaRPr lang="en-ZA" dirty="0"/>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14162926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Photo 3">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A7D77123-FDC4-48FD-9EFB-8A84F6069060}"/>
              </a:ext>
            </a:extLst>
          </p:cNvPr>
          <p:cNvSpPr>
            <a:spLocks noGrp="1"/>
          </p:cNvSpPr>
          <p:nvPr>
            <p:ph type="pic" sz="quarter" idx="14" hasCustomPrompt="1"/>
          </p:nvPr>
        </p:nvSpPr>
        <p:spPr>
          <a:xfrm>
            <a:off x="6812170" y="237629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dirty="0"/>
              <a:t>Click to edit page title</a:t>
            </a:r>
            <a:endParaRPr lang="en-ZA" dirty="0"/>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ZA"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ZA" smtClean="0"/>
              <a:pPr/>
              <a:t>‹#›</a:t>
            </a:fld>
            <a:endParaRPr lang="en-ZA" dirty="0"/>
          </a:p>
        </p:txBody>
      </p:sp>
      <p:sp>
        <p:nvSpPr>
          <p:cNvPr id="8" name="Picture Placeholder 7">
            <a:extLst>
              <a:ext uri="{FF2B5EF4-FFF2-40B4-BE49-F238E27FC236}">
                <a16:creationId xmlns:a16="http://schemas.microsoft.com/office/drawing/2014/main" id="{01317B12-44C8-4227-9EB8-973D2226E63F}"/>
              </a:ext>
            </a:extLst>
          </p:cNvPr>
          <p:cNvSpPr>
            <a:spLocks noGrp="1"/>
          </p:cNvSpPr>
          <p:nvPr>
            <p:ph type="pic" sz="quarter" idx="34" hasCustomPrompt="1"/>
          </p:nvPr>
        </p:nvSpPr>
        <p:spPr>
          <a:xfrm>
            <a:off x="8812420" y="117614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9" name="Picture Placeholder 8">
            <a:extLst>
              <a:ext uri="{FF2B5EF4-FFF2-40B4-BE49-F238E27FC236}">
                <a16:creationId xmlns:a16="http://schemas.microsoft.com/office/drawing/2014/main" id="{1AD2255F-36DA-4BDE-B54D-F94F14B68B6C}"/>
              </a:ext>
            </a:extLst>
          </p:cNvPr>
          <p:cNvSpPr>
            <a:spLocks noGrp="1"/>
          </p:cNvSpPr>
          <p:nvPr>
            <p:ph type="pic" sz="quarter" idx="35" hasCustomPrompt="1"/>
          </p:nvPr>
        </p:nvSpPr>
        <p:spPr>
          <a:xfrm>
            <a:off x="8812419" y="3552739"/>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Tree>
    <p:extLst>
      <p:ext uri="{BB962C8B-B14F-4D97-AF65-F5344CB8AC3E}">
        <p14:creationId xmlns:p14="http://schemas.microsoft.com/office/powerpoint/2010/main" val="2829556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10" name="Freeform 5">
            <a:extLst>
              <a:ext uri="{FF2B5EF4-FFF2-40B4-BE49-F238E27FC236}">
                <a16:creationId xmlns:a16="http://schemas.microsoft.com/office/drawing/2014/main" id="{CD92D281-07CD-478F-9BF5-BA7D43439A3D}"/>
              </a:ext>
            </a:extLst>
          </p:cNvPr>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1" name="Freeform 5">
            <a:extLst>
              <a:ext uri="{FF2B5EF4-FFF2-40B4-BE49-F238E27FC236}">
                <a16:creationId xmlns:a16="http://schemas.microsoft.com/office/drawing/2014/main" id="{B2C53265-8805-42B3-82B4-151EFBC42731}"/>
              </a:ext>
            </a:extLst>
          </p:cNvPr>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3" name="Freeform 5">
            <a:extLst>
              <a:ext uri="{FF2B5EF4-FFF2-40B4-BE49-F238E27FC236}">
                <a16:creationId xmlns:a16="http://schemas.microsoft.com/office/drawing/2014/main" id="{D0111EB4-98AF-4EB7-878B-31FD32A95141}"/>
              </a:ext>
            </a:extLst>
          </p:cNvPr>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4" name="Freeform 5">
            <a:extLst>
              <a:ext uri="{FF2B5EF4-FFF2-40B4-BE49-F238E27FC236}">
                <a16:creationId xmlns:a16="http://schemas.microsoft.com/office/drawing/2014/main" id="{33809002-30A9-49C0-BE36-B14DD1E4D872}"/>
              </a:ext>
            </a:extLst>
          </p:cNvPr>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5" name="Freeform 5">
            <a:extLst>
              <a:ext uri="{FF2B5EF4-FFF2-40B4-BE49-F238E27FC236}">
                <a16:creationId xmlns:a16="http://schemas.microsoft.com/office/drawing/2014/main" id="{FFD5C582-B212-4ADA-AB1B-0481AA39C3A9}"/>
              </a:ext>
            </a:extLst>
          </p:cNvPr>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ZA" dirty="0"/>
              <a:t>Click to edit page title</a:t>
            </a:r>
          </a:p>
        </p:txBody>
      </p:sp>
      <p:sp>
        <p:nvSpPr>
          <p:cNvPr id="9" name="Subtitle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1515834"/>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2023668"/>
            <a:ext cx="5472000" cy="4168332"/>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ZA" dirty="0"/>
          </a:p>
        </p:txBody>
      </p:sp>
      <p:sp>
        <p:nvSpPr>
          <p:cNvPr id="12" name="Comparison Left Placeholder 2">
            <a:extLst>
              <a:ext uri="{FF2B5EF4-FFF2-40B4-BE49-F238E27FC236}">
                <a16:creationId xmlns:a16="http://schemas.microsoft.com/office/drawing/2014/main" id="{78A963F8-6F6E-440E-B3B3-DDE13C083A36}"/>
              </a:ext>
            </a:extLst>
          </p:cNvPr>
          <p:cNvSpPr>
            <a:spLocks noGrp="1"/>
          </p:cNvSpPr>
          <p:nvPr>
            <p:ph type="body" sz="quarter" idx="13"/>
          </p:nvPr>
        </p:nvSpPr>
        <p:spPr>
          <a:xfrm>
            <a:off x="6300000" y="1516359"/>
            <a:ext cx="5472000" cy="358775"/>
          </a:xfrm>
        </p:spPr>
        <p:txBody>
          <a:bodyPr/>
          <a:lstStyle>
            <a:lvl1pPr marL="0" indent="0">
              <a:buNone/>
              <a:defRPr sz="2400" b="1"/>
            </a:lvl1pPr>
          </a:lstStyle>
          <a:p>
            <a:pPr lvl="0"/>
            <a:r>
              <a:rPr lang="en-US" smtClean="0"/>
              <a:t>Edit Master text styles</a:t>
            </a:r>
          </a:p>
        </p:txBody>
      </p:sp>
      <p:sp>
        <p:nvSpPr>
          <p:cNvPr id="8" name="Text Placeholder 4">
            <a:extLst>
              <a:ext uri="{FF2B5EF4-FFF2-40B4-BE49-F238E27FC236}">
                <a16:creationId xmlns:a16="http://schemas.microsoft.com/office/drawing/2014/main" id="{DF0A5256-B267-47DA-858A-0F3867CB6139}"/>
              </a:ext>
            </a:extLst>
          </p:cNvPr>
          <p:cNvSpPr>
            <a:spLocks noGrp="1"/>
          </p:cNvSpPr>
          <p:nvPr>
            <p:ph type="body" sz="quarter" idx="12"/>
          </p:nvPr>
        </p:nvSpPr>
        <p:spPr>
          <a:xfrm>
            <a:off x="6299887" y="2020359"/>
            <a:ext cx="5472113" cy="417089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ZA" dirty="0"/>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ZA" dirty="0"/>
              <a:t>Add a footer</a:t>
            </a:r>
          </a:p>
        </p:txBody>
      </p:sp>
      <p:sp>
        <p:nvSpPr>
          <p:cNvPr id="6" name="Slide Number Placeholder 5">
            <a:extLst>
              <a:ext uri="{FF2B5EF4-FFF2-40B4-BE49-F238E27FC236}">
                <a16:creationId xmlns:a16="http://schemas.microsoft.com/office/drawing/2014/main" id="{18733E7E-50D2-4F6C-9DF2-CF4C98C4B847}"/>
              </a:ext>
            </a:extLst>
          </p:cNvPr>
          <p:cNvSpPr>
            <a:spLocks noGrp="1"/>
          </p:cNvSpPr>
          <p:nvPr>
            <p:ph type="sldNum" sz="quarter" idx="33"/>
          </p:nvPr>
        </p:nvSpPr>
        <p:spPr/>
        <p:txBody>
          <a:body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2509955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0"/>
            <a:ext cx="11771313" cy="6191250"/>
          </a:xfrm>
          <a:solidFill>
            <a:schemeClr val="bg1">
              <a:lumMod val="9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ZA" dirty="0"/>
              <a:t>Insert or Drag &amp; Drop your photo</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ZA" dirty="0"/>
              <a:t>Add a footer</a:t>
            </a:r>
          </a:p>
        </p:txBody>
      </p:sp>
      <p:sp>
        <p:nvSpPr>
          <p:cNvPr id="2" name="Slide Number Placeholder 1">
            <a:extLst>
              <a:ext uri="{FF2B5EF4-FFF2-40B4-BE49-F238E27FC236}">
                <a16:creationId xmlns:a16="http://schemas.microsoft.com/office/drawing/2014/main" id="{8B3D119C-DBF5-4B4F-BE38-7BD7B5C8A5D0}"/>
              </a:ext>
            </a:extLst>
          </p:cNvPr>
          <p:cNvSpPr>
            <a:spLocks noGrp="1"/>
          </p:cNvSpPr>
          <p:nvPr>
            <p:ph type="sldNum" sz="quarter" idx="15"/>
          </p:nvPr>
        </p:nvSpPr>
        <p:spPr/>
        <p:txBody>
          <a:bodyPr/>
          <a:lstStyle/>
          <a:p>
            <a:fld id="{19B51A1E-902D-48AF-9020-955120F399B6}" type="slidenum">
              <a:rPr lang="en-ZA" smtClean="0"/>
              <a:pPr/>
              <a:t>‹#›</a:t>
            </a:fld>
            <a:endParaRPr lang="en-ZA" dirty="0"/>
          </a:p>
        </p:txBody>
      </p:sp>
      <p:sp>
        <p:nvSpPr>
          <p:cNvPr id="6" name="Title 1">
            <a:extLst>
              <a:ext uri="{FF2B5EF4-FFF2-40B4-BE49-F238E27FC236}">
                <a16:creationId xmlns:a16="http://schemas.microsoft.com/office/drawing/2014/main" id="{BBC3BEE7-44AC-45BC-B4E7-93E3454EB83C}"/>
              </a:ext>
            </a:extLst>
          </p:cNvPr>
          <p:cNvSpPr>
            <a:spLocks noGrp="1"/>
          </p:cNvSpPr>
          <p:nvPr>
            <p:ph type="ctrTitle" hasCustomPrompt="1"/>
          </p:nvPr>
        </p:nvSpPr>
        <p:spPr>
          <a:xfrm>
            <a:off x="420687" y="5066452"/>
            <a:ext cx="4459766" cy="539345"/>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108000" rIns="180000" bIns="0" anchor="t"/>
          <a:lstStyle>
            <a:lvl1pPr algn="l">
              <a:lnSpc>
                <a:spcPct val="100000"/>
              </a:lnSpc>
              <a:defRPr sz="1800" b="0" spc="0">
                <a:solidFill>
                  <a:schemeClr val="bg1">
                    <a:lumMod val="95000"/>
                  </a:schemeClr>
                </a:solidFill>
                <a:latin typeface="+mn-lt"/>
              </a:defRPr>
            </a:lvl1pPr>
          </a:lstStyle>
          <a:p>
            <a:r>
              <a:rPr lang="en-ZA" dirty="0"/>
              <a:t>Enter your caption</a:t>
            </a:r>
          </a:p>
        </p:txBody>
      </p:sp>
    </p:spTree>
    <p:extLst>
      <p:ext uri="{BB962C8B-B14F-4D97-AF65-F5344CB8AC3E}">
        <p14:creationId xmlns:p14="http://schemas.microsoft.com/office/powerpoint/2010/main" val="1987784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0E81F30-8FC8-4841-8404-4DC79218B945}"/>
              </a:ext>
            </a:extLst>
          </p:cNvPr>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25" name="Rectangle: Rounded Corners 24">
            <a:extLst>
              <a:ext uri="{FF2B5EF4-FFF2-40B4-BE49-F238E27FC236}">
                <a16:creationId xmlns:a16="http://schemas.microsoft.com/office/drawing/2014/main" id="{83D29F65-481C-4C80-BB65-121E5AED26B5}"/>
              </a:ext>
            </a:extLst>
          </p:cNvPr>
          <p:cNvSpPr/>
          <p:nvPr userDrawn="1"/>
        </p:nvSpPr>
        <p:spPr>
          <a:xfrm>
            <a:off x="11844618" y="6249961"/>
            <a:ext cx="230420" cy="460402"/>
          </a:xfrm>
          <a:prstGeom prst="roundRect">
            <a:avLst>
              <a:gd name="adj" fmla="val 7366"/>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9" name="Rectangle 8">
            <a:extLst>
              <a:ext uri="{FF2B5EF4-FFF2-40B4-BE49-F238E27FC236}">
                <a16:creationId xmlns:a16="http://schemas.microsoft.com/office/drawing/2014/main" id="{4BC39664-EB8B-4A32-915A-D4308F792772}"/>
              </a:ext>
            </a:extLst>
          </p:cNvPr>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5" name="Rectangle 14">
            <a:extLst>
              <a:ext uri="{FF2B5EF4-FFF2-40B4-BE49-F238E27FC236}">
                <a16:creationId xmlns:a16="http://schemas.microsoft.com/office/drawing/2014/main" id="{AC6C03AE-289A-4BCC-971C-3400028C8764}"/>
              </a:ext>
            </a:extLst>
          </p:cNvPr>
          <p:cNvSpPr/>
          <p:nvPr userDrawn="1"/>
        </p:nvSpPr>
        <p:spPr>
          <a:xfrm rot="5400000">
            <a:off x="8694713" y="3406143"/>
            <a:ext cx="6857999" cy="45720"/>
          </a:xfrm>
          <a:prstGeom prst="rect">
            <a:avLst/>
          </a:prstGeom>
          <a:gradFill flip="none" rotWithShape="1">
            <a:gsLst>
              <a:gs pos="0">
                <a:schemeClr val="bg1">
                  <a:lumMod val="95000"/>
                  <a:alpha val="0"/>
                </a:schemeClr>
              </a:gs>
              <a:gs pos="100000">
                <a:schemeClr val="bg1">
                  <a:lumMod val="65000"/>
                </a:schemeClr>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r>
              <a:rPr lang="en-US" dirty="0"/>
              <a:t>Click to edit page title</a:t>
            </a:r>
            <a:endParaRPr lang="en-ZA" dirty="0"/>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ZA" dirty="0"/>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61483"/>
            <a:ext cx="5484930" cy="201532"/>
          </a:xfrm>
          <a:prstGeom prst="rect">
            <a:avLst/>
          </a:prstGeom>
          <a:noFill/>
        </p:spPr>
        <p:txBody>
          <a:bodyPr vert="horz" lIns="0" tIns="0" rIns="0" bIns="0" rtlCol="0" anchor="ctr"/>
          <a:lstStyle>
            <a:lvl1pPr algn="l">
              <a:defRPr sz="1200">
                <a:solidFill>
                  <a:schemeClr val="tx1">
                    <a:lumMod val="75000"/>
                    <a:lumOff val="25000"/>
                  </a:schemeClr>
                </a:solidFill>
              </a:defRPr>
            </a:lvl1pPr>
          </a:lstStyle>
          <a:p>
            <a:r>
              <a:rPr lang="en-ZA"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727656" y="6277243"/>
            <a:ext cx="464344" cy="400188"/>
          </a:xfrm>
          <a:prstGeom prst="roundRect">
            <a:avLst>
              <a:gd name="adj" fmla="val 9526"/>
            </a:avLst>
          </a:prstGeom>
          <a:gradFill>
            <a:gsLst>
              <a:gs pos="20000">
                <a:schemeClr val="tx1">
                  <a:lumMod val="75000"/>
                  <a:lumOff val="25000"/>
                </a:schemeClr>
              </a:gs>
              <a:gs pos="82000">
                <a:schemeClr val="tx1"/>
              </a:gs>
            </a:gsLst>
            <a:lin ang="3000000" scaled="0"/>
          </a:gradFill>
          <a:ln w="6350">
            <a:solidFill>
              <a:schemeClr val="accent1"/>
            </a:solidFill>
          </a:ln>
        </p:spPr>
        <p:txBody>
          <a:bodyPr vert="horz" lIns="0" tIns="0" rIns="0" bIns="0" rtlCol="0" anchor="ctr"/>
          <a:lstStyle>
            <a:lvl1pPr algn="ctr">
              <a:defRPr sz="1200" i="1">
                <a:solidFill>
                  <a:schemeClr val="bg1"/>
                </a:solidFill>
                <a:latin typeface="Times New Roman" panose="02020603050405020304" pitchFamily="18" charset="0"/>
                <a:cs typeface="Times New Roman" panose="02020603050405020304" pitchFamily="18" charset="0"/>
              </a:defRPr>
            </a:lvl1pPr>
          </a:lstStyle>
          <a:p>
            <a:fld id="{19B51A1E-902D-48AF-9020-955120F399B6}" type="slidenum">
              <a:rPr lang="en-ZA" smtClean="0"/>
              <a:pPr/>
              <a:t>‹#›</a:t>
            </a:fld>
            <a:endParaRPr lang="en-ZA"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54" r:id="rId1"/>
    <p:sldLayoutId id="2147483649" r:id="rId2"/>
    <p:sldLayoutId id="2147483662" r:id="rId3"/>
    <p:sldLayoutId id="2147483663" r:id="rId4"/>
    <p:sldLayoutId id="2147483658" r:id="rId5"/>
    <p:sldLayoutId id="2147483665" r:id="rId6"/>
    <p:sldLayoutId id="2147483666" r:id="rId7"/>
    <p:sldLayoutId id="2147483659" r:id="rId8"/>
    <p:sldLayoutId id="2147483660" r:id="rId9"/>
    <p:sldLayoutId id="2147483664" r:id="rId10"/>
    <p:sldLayoutId id="2147483656" r:id="rId11"/>
    <p:sldLayoutId id="2147483657" r:id="rId12"/>
    <p:sldLayoutId id="2147483667" r:id="rId13"/>
    <p:sldLayoutId id="2147483668" r:id="rId14"/>
    <p:sldLayoutId id="2147483650" r:id="rId15"/>
    <p:sldLayoutId id="2147483652" r:id="rId16"/>
    <p:sldLayoutId id="2147483669" r:id="rId17"/>
    <p:sldLayoutId id="2147483671" r:id="rId18"/>
    <p:sldLayoutId id="2147483672" r:id="rId19"/>
    <p:sldLayoutId id="2147483670" r:id="rId20"/>
    <p:sldLayoutId id="2147483655" r:id="rId21"/>
  </p:sldLayoutIdLst>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image" Target="../media/image8.png"/><Relationship Id="rId7" Type="http://schemas.openxmlformats.org/officeDocument/2006/relationships/image" Target="../media/image10.png"/><Relationship Id="rId2" Type="http://schemas.openxmlformats.org/officeDocument/2006/relationships/image" Target="../media/image7.jpeg"/><Relationship Id="rId1" Type="http://schemas.openxmlformats.org/officeDocument/2006/relationships/slideLayout" Target="../slideLayouts/slideLayout10.xml"/><Relationship Id="rId6" Type="http://schemas.openxmlformats.org/officeDocument/2006/relationships/image" Target="../media/image13.svg"/><Relationship Id="rId5" Type="http://schemas.openxmlformats.org/officeDocument/2006/relationships/image" Target="../media/image9.png"/><Relationship Id="rId4" Type="http://schemas.openxmlformats.org/officeDocument/2006/relationships/image" Target="../media/image11.sv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FE5D908F-BAEF-2843-BC2F-691696E72E11}"/>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3661" t="5503" r="7374" b="5503"/>
          <a:stretch/>
        </p:blipFill>
        <p:spPr>
          <a:xfrm>
            <a:off x="-12032" y="0"/>
            <a:ext cx="12187990" cy="6858000"/>
          </a:xfrm>
        </p:spPr>
      </p:pic>
      <p:sp>
        <p:nvSpPr>
          <p:cNvPr id="25" name="TextBox 24" descr="Slide accent to title box">
            <a:extLst>
              <a:ext uri="{FF2B5EF4-FFF2-40B4-BE49-F238E27FC236}">
                <a16:creationId xmlns:a16="http://schemas.microsoft.com/office/drawing/2014/main" id="{7EF238CB-AB58-4787-8F9C-A1C16929A2FA}"/>
              </a:ext>
              <a:ext uri="{C183D7F6-B498-43B3-948B-1728B52AA6E4}">
                <adec:decorative xmlns:adec="http://schemas.microsoft.com/office/drawing/2017/decorative" xmlns="" val="1"/>
              </a:ext>
            </a:extLst>
          </p:cNvPr>
          <p:cNvSpPr txBox="1">
            <a:spLocks/>
          </p:cNvSpPr>
          <p:nvPr/>
        </p:nvSpPr>
        <p:spPr>
          <a:xfrm flipH="1">
            <a:off x="-1" y="3914775"/>
            <a:ext cx="1481849" cy="2200275"/>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ZA"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948292" y="3114635"/>
            <a:ext cx="5433457" cy="3063650"/>
          </a:xfrm>
          <a:prstGeom prst="roundRect">
            <a:avLst>
              <a:gd name="adj" fmla="val 0"/>
            </a:avLst>
          </a:prstGeom>
          <a:gradFill>
            <a:gsLst>
              <a:gs pos="100000">
                <a:schemeClr val="tx1">
                  <a:lumMod val="95000"/>
                  <a:lumOff val="5000"/>
                </a:schemeClr>
              </a:gs>
              <a:gs pos="0">
                <a:schemeClr val="tx1">
                  <a:lumMod val="75000"/>
                  <a:lumOff val="25000"/>
                </a:schemeClr>
              </a:gs>
            </a:gsLst>
          </a:gradFill>
          <a:ln>
            <a:solidFill>
              <a:schemeClr val="bg1">
                <a:lumMod val="50000"/>
              </a:schemeClr>
            </a:solidFill>
          </a:ln>
        </p:spPr>
        <p:txBody>
          <a:bodyPr/>
          <a:lstStyle/>
          <a:p>
            <a:r>
              <a:rPr lang="en-ZA" dirty="0" smtClean="0"/>
              <a:t>Effectiveness of the database solution</a:t>
            </a:r>
            <a:endParaRPr lang="en-ZA" dirty="0"/>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1130299" y="4624644"/>
            <a:ext cx="5251449" cy="1338005"/>
          </a:xfrm>
        </p:spPr>
        <p:txBody>
          <a:bodyPr/>
          <a:lstStyle/>
          <a:p>
            <a:r>
              <a:rPr lang="en-US" dirty="0"/>
              <a:t> Evaluating the effectiveness of the database solution in relation to user and system requirements, and </a:t>
            </a:r>
            <a:r>
              <a:rPr lang="en-US" dirty="0" smtClean="0"/>
              <a:t>improvements</a:t>
            </a:r>
            <a:r>
              <a:rPr lang="en-US" dirty="0"/>
              <a:t>. </a:t>
            </a:r>
            <a:endParaRPr lang="en-ZA" dirty="0"/>
          </a:p>
        </p:txBody>
      </p:sp>
    </p:spTree>
    <p:extLst>
      <p:ext uri="{BB962C8B-B14F-4D97-AF65-F5344CB8AC3E}">
        <p14:creationId xmlns:p14="http://schemas.microsoft.com/office/powerpoint/2010/main" val="3899961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67129-D582-495A-8F4B-6B9075899DD6}"/>
              </a:ext>
            </a:extLst>
          </p:cNvPr>
          <p:cNvSpPr>
            <a:spLocks noGrp="1"/>
          </p:cNvSpPr>
          <p:nvPr>
            <p:ph type="title"/>
          </p:nvPr>
        </p:nvSpPr>
        <p:spPr/>
        <p:txBody>
          <a:bodyPr/>
          <a:lstStyle/>
          <a:p>
            <a:r>
              <a:rPr lang="en-ZA" dirty="0" smtClean="0"/>
              <a:t>Class Table</a:t>
            </a:r>
            <a:endParaRPr lang="en-ZA" dirty="0"/>
          </a:p>
        </p:txBody>
      </p:sp>
      <p:sp>
        <p:nvSpPr>
          <p:cNvPr id="3" name="Text Placeholder 2">
            <a:extLst>
              <a:ext uri="{FF2B5EF4-FFF2-40B4-BE49-F238E27FC236}">
                <a16:creationId xmlns:a16="http://schemas.microsoft.com/office/drawing/2014/main" id="{F204AFD2-303D-4B48-AA3E-C96B74D8127A}"/>
              </a:ext>
            </a:extLst>
          </p:cNvPr>
          <p:cNvSpPr>
            <a:spLocks noGrp="1"/>
          </p:cNvSpPr>
          <p:nvPr>
            <p:ph type="body" sz="quarter" idx="32"/>
          </p:nvPr>
        </p:nvSpPr>
        <p:spPr/>
        <p:txBody>
          <a:bodyPr/>
          <a:lstStyle/>
          <a:p>
            <a:r>
              <a:rPr lang="en-ZA" dirty="0" smtClean="0"/>
              <a:t>Fulfils 1</a:t>
            </a:r>
            <a:r>
              <a:rPr lang="en-ZA" baseline="30000" dirty="0" smtClean="0"/>
              <a:t>st</a:t>
            </a:r>
            <a:r>
              <a:rPr lang="en-ZA" dirty="0" smtClean="0"/>
              <a:t> primary requirement and 3</a:t>
            </a:r>
            <a:r>
              <a:rPr lang="en-ZA" baseline="30000" dirty="0" smtClean="0"/>
              <a:t>rd</a:t>
            </a:r>
            <a:r>
              <a:rPr lang="en-ZA" dirty="0" smtClean="0"/>
              <a:t> secondary requirement.</a:t>
            </a:r>
            <a:endParaRPr lang="en-ZA" dirty="0"/>
          </a:p>
        </p:txBody>
      </p:sp>
      <p:sp>
        <p:nvSpPr>
          <p:cNvPr id="6" name="Slide Number Placeholder 5">
            <a:extLst>
              <a:ext uri="{FF2B5EF4-FFF2-40B4-BE49-F238E27FC236}">
                <a16:creationId xmlns:a16="http://schemas.microsoft.com/office/drawing/2014/main" id="{4B379698-AB4C-493D-BF95-F5781FDF2AC5}"/>
              </a:ext>
            </a:extLst>
          </p:cNvPr>
          <p:cNvSpPr>
            <a:spLocks noGrp="1"/>
          </p:cNvSpPr>
          <p:nvPr>
            <p:ph type="sldNum" sz="quarter" idx="33"/>
          </p:nvPr>
        </p:nvSpPr>
        <p:spPr/>
        <p:txBody>
          <a:bodyPr/>
          <a:lstStyle/>
          <a:p>
            <a:fld id="{19B51A1E-902D-48AF-9020-955120F399B6}" type="slidenum">
              <a:rPr lang="en-ZA" smtClean="0"/>
              <a:pPr/>
              <a:t>10</a:t>
            </a:fld>
            <a:endParaRPr lang="en-ZA" dirty="0"/>
          </a:p>
        </p:txBody>
      </p:sp>
      <p:graphicFrame>
        <p:nvGraphicFramePr>
          <p:cNvPr id="7" name="Table 6"/>
          <p:cNvGraphicFramePr>
            <a:graphicFrameLocks noGrp="1"/>
          </p:cNvGraphicFramePr>
          <p:nvPr>
            <p:extLst>
              <p:ext uri="{D42A27DB-BD31-4B8C-83A1-F6EECF244321}">
                <p14:modId xmlns:p14="http://schemas.microsoft.com/office/powerpoint/2010/main" val="3692154535"/>
              </p:ext>
            </p:extLst>
          </p:nvPr>
        </p:nvGraphicFramePr>
        <p:xfrm>
          <a:off x="308662" y="1800180"/>
          <a:ext cx="11213728" cy="2988388"/>
        </p:xfrm>
        <a:graphic>
          <a:graphicData uri="http://schemas.openxmlformats.org/drawingml/2006/table">
            <a:tbl>
              <a:tblPr firstRow="1" bandRow="1">
                <a:tableStyleId>{6E25E649-3F16-4E02-A733-19D2CDBF48F0}</a:tableStyleId>
              </a:tblPr>
              <a:tblGrid>
                <a:gridCol w="2803432">
                  <a:extLst>
                    <a:ext uri="{9D8B030D-6E8A-4147-A177-3AD203B41FA5}">
                      <a16:colId xmlns:a16="http://schemas.microsoft.com/office/drawing/2014/main" val="3741707571"/>
                    </a:ext>
                  </a:extLst>
                </a:gridCol>
                <a:gridCol w="2803432">
                  <a:extLst>
                    <a:ext uri="{9D8B030D-6E8A-4147-A177-3AD203B41FA5}">
                      <a16:colId xmlns:a16="http://schemas.microsoft.com/office/drawing/2014/main" val="238243192"/>
                    </a:ext>
                  </a:extLst>
                </a:gridCol>
                <a:gridCol w="2803432">
                  <a:extLst>
                    <a:ext uri="{9D8B030D-6E8A-4147-A177-3AD203B41FA5}">
                      <a16:colId xmlns:a16="http://schemas.microsoft.com/office/drawing/2014/main" val="1310119898"/>
                    </a:ext>
                  </a:extLst>
                </a:gridCol>
                <a:gridCol w="2803432">
                  <a:extLst>
                    <a:ext uri="{9D8B030D-6E8A-4147-A177-3AD203B41FA5}">
                      <a16:colId xmlns:a16="http://schemas.microsoft.com/office/drawing/2014/main" val="837117249"/>
                    </a:ext>
                  </a:extLst>
                </a:gridCol>
              </a:tblGrid>
              <a:tr h="747097">
                <a:tc>
                  <a:txBody>
                    <a:bodyPr/>
                    <a:lstStyle/>
                    <a:p>
                      <a:pPr marL="0" marR="0" algn="ctr">
                        <a:lnSpc>
                          <a:spcPct val="107000"/>
                        </a:lnSpc>
                        <a:spcBef>
                          <a:spcPts val="0"/>
                        </a:spcBef>
                        <a:spcAft>
                          <a:spcPts val="0"/>
                        </a:spcAft>
                      </a:pPr>
                      <a:r>
                        <a:rPr lang="en-US" sz="3200" dirty="0" err="1">
                          <a:effectLst/>
                          <a:latin typeface="Calibri" panose="020F0502020204030204" pitchFamily="34" charset="0"/>
                          <a:ea typeface="Calibri" panose="020F0502020204030204" pitchFamily="34" charset="0"/>
                          <a:cs typeface="Times New Roman" panose="02020603050405020304" pitchFamily="18" charset="0"/>
                        </a:rPr>
                        <a:t>c_id</a:t>
                      </a:r>
                      <a:r>
                        <a:rPr lang="en-US" sz="3200" dirty="0">
                          <a:effectLst/>
                          <a:latin typeface="Calibri" panose="020F0502020204030204" pitchFamily="34" charset="0"/>
                          <a:ea typeface="Calibri" panose="020F0502020204030204" pitchFamily="34" charset="0"/>
                          <a:cs typeface="Times New Roman" panose="02020603050405020304" pitchFamily="18" charset="0"/>
                        </a:rPr>
                        <a:t> </a:t>
                      </a:r>
                    </a:p>
                  </a:txBody>
                  <a:tcPr marL="68580" marR="68580" marT="0" marB="0"/>
                </a:tc>
                <a:tc>
                  <a:txBody>
                    <a:bodyPr/>
                    <a:lstStyle/>
                    <a:p>
                      <a:pPr marL="0" marR="0" algn="ctr">
                        <a:lnSpc>
                          <a:spcPct val="107000"/>
                        </a:lnSpc>
                        <a:spcBef>
                          <a:spcPts val="0"/>
                        </a:spcBef>
                        <a:spcAft>
                          <a:spcPts val="0"/>
                        </a:spcAft>
                      </a:pPr>
                      <a:r>
                        <a:rPr lang="en-US" sz="3200" dirty="0" err="1" smtClean="0">
                          <a:effectLst/>
                          <a:latin typeface="Calibri" panose="020F0502020204030204" pitchFamily="34" charset="0"/>
                          <a:ea typeface="Calibri" panose="020F0502020204030204" pitchFamily="34" charset="0"/>
                          <a:cs typeface="Times New Roman" panose="02020603050405020304" pitchFamily="18" charset="0"/>
                        </a:rPr>
                        <a:t>c_start</a:t>
                      </a:r>
                      <a:endParaRPr lang="en-US" sz="3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3200" dirty="0">
                          <a:effectLst/>
                          <a:latin typeface="Calibri" panose="020F0502020204030204" pitchFamily="34" charset="0"/>
                          <a:ea typeface="Calibri" panose="020F0502020204030204" pitchFamily="34" charset="0"/>
                          <a:cs typeface="Times New Roman" panose="02020603050405020304" pitchFamily="18" charset="0"/>
                        </a:rPr>
                        <a:t>c_end </a:t>
                      </a:r>
                    </a:p>
                  </a:txBody>
                  <a:tcPr marL="68580" marR="68580" marT="0" marB="0"/>
                </a:tc>
                <a:tc>
                  <a:txBody>
                    <a:bodyPr/>
                    <a:lstStyle/>
                    <a:p>
                      <a:pPr marL="0" marR="0" algn="ctr">
                        <a:lnSpc>
                          <a:spcPct val="107000"/>
                        </a:lnSpc>
                        <a:spcBef>
                          <a:spcPts val="0"/>
                        </a:spcBef>
                        <a:spcAft>
                          <a:spcPts val="0"/>
                        </a:spcAft>
                      </a:pPr>
                      <a:r>
                        <a:rPr lang="en-US" sz="3200" dirty="0">
                          <a:effectLst/>
                          <a:latin typeface="Calibri" panose="020F0502020204030204" pitchFamily="34" charset="0"/>
                          <a:ea typeface="Calibri" panose="020F0502020204030204" pitchFamily="34" charset="0"/>
                          <a:cs typeface="Times New Roman" panose="02020603050405020304" pitchFamily="18" charset="0"/>
                        </a:rPr>
                        <a:t>c_type </a:t>
                      </a:r>
                    </a:p>
                  </a:txBody>
                  <a:tcPr marL="68580" marR="68580" marT="0" marB="0"/>
                </a:tc>
                <a:extLst>
                  <a:ext uri="{0D108BD9-81ED-4DB2-BD59-A6C34878D82A}">
                    <a16:rowId xmlns:a16="http://schemas.microsoft.com/office/drawing/2014/main" val="1753635039"/>
                  </a:ext>
                </a:extLst>
              </a:tr>
              <a:tr h="747097">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1111</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2018-10-18 08:00:00.000</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2018-10-18 13:34:09.000</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FULL_TIME</a:t>
                      </a:r>
                    </a:p>
                  </a:txBody>
                  <a:tcPr marL="68580" marR="68580" marT="0" marB="0"/>
                </a:tc>
                <a:extLst>
                  <a:ext uri="{0D108BD9-81ED-4DB2-BD59-A6C34878D82A}">
                    <a16:rowId xmlns:a16="http://schemas.microsoft.com/office/drawing/2014/main" val="278122677"/>
                  </a:ext>
                </a:extLst>
              </a:tr>
              <a:tr h="747097">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1112</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2018-10-19 08:15:00.000</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2018-10-18 14:00:00.000</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PART_TIME</a:t>
                      </a:r>
                    </a:p>
                  </a:txBody>
                  <a:tcPr marL="68580" marR="68580" marT="0" marB="0"/>
                </a:tc>
                <a:extLst>
                  <a:ext uri="{0D108BD9-81ED-4DB2-BD59-A6C34878D82A}">
                    <a16:rowId xmlns:a16="http://schemas.microsoft.com/office/drawing/2014/main" val="3860962961"/>
                  </a:ext>
                </a:extLst>
              </a:tr>
              <a:tr h="747097">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1113</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2018-10-20 09:30:00.000</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2018-10-18 14:11:00.000</a:t>
                      </a:r>
                    </a:p>
                  </a:txBody>
                  <a:tcPr marL="68580" marR="68580" marT="0" marB="0"/>
                </a:tc>
                <a:tc>
                  <a:txBody>
                    <a:bodyPr/>
                    <a:lstStyle/>
                    <a:p>
                      <a:pPr marL="0" marR="0">
                        <a:lnSpc>
                          <a:spcPct val="107000"/>
                        </a:lnSpc>
                        <a:spcBef>
                          <a:spcPts val="0"/>
                        </a:spcBef>
                        <a:spcAft>
                          <a:spcPts val="0"/>
                        </a:spcAft>
                      </a:pPr>
                      <a:r>
                        <a:rPr lang="en-US" sz="2000" dirty="0">
                          <a:effectLst/>
                          <a:latin typeface="Calibri" panose="020F0502020204030204" pitchFamily="34" charset="0"/>
                          <a:ea typeface="Calibri" panose="020F0502020204030204" pitchFamily="34" charset="0"/>
                          <a:cs typeface="Times New Roman" panose="02020603050405020304" pitchFamily="18" charset="0"/>
                        </a:rPr>
                        <a:t>PART_TIME_EVENING</a:t>
                      </a:r>
                    </a:p>
                  </a:txBody>
                  <a:tcPr marL="68580" marR="68580" marT="0" marB="0"/>
                </a:tc>
                <a:extLst>
                  <a:ext uri="{0D108BD9-81ED-4DB2-BD59-A6C34878D82A}">
                    <a16:rowId xmlns:a16="http://schemas.microsoft.com/office/drawing/2014/main" val="2379460161"/>
                  </a:ext>
                </a:extLst>
              </a:tr>
            </a:tbl>
          </a:graphicData>
        </a:graphic>
      </p:graphicFrame>
    </p:spTree>
    <p:extLst>
      <p:ext uri="{BB962C8B-B14F-4D97-AF65-F5344CB8AC3E}">
        <p14:creationId xmlns:p14="http://schemas.microsoft.com/office/powerpoint/2010/main" val="15728988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67129-D582-495A-8F4B-6B9075899DD6}"/>
              </a:ext>
            </a:extLst>
          </p:cNvPr>
          <p:cNvSpPr>
            <a:spLocks noGrp="1"/>
          </p:cNvSpPr>
          <p:nvPr>
            <p:ph type="title"/>
          </p:nvPr>
        </p:nvSpPr>
        <p:spPr/>
        <p:txBody>
          <a:bodyPr/>
          <a:lstStyle/>
          <a:p>
            <a:r>
              <a:rPr lang="en-ZA" dirty="0" smtClean="0"/>
              <a:t>Student Table</a:t>
            </a:r>
            <a:endParaRPr lang="en-ZA" dirty="0"/>
          </a:p>
        </p:txBody>
      </p:sp>
      <p:sp>
        <p:nvSpPr>
          <p:cNvPr id="3" name="Text Placeholder 2">
            <a:extLst>
              <a:ext uri="{FF2B5EF4-FFF2-40B4-BE49-F238E27FC236}">
                <a16:creationId xmlns:a16="http://schemas.microsoft.com/office/drawing/2014/main" id="{F204AFD2-303D-4B48-AA3E-C96B74D8127A}"/>
              </a:ext>
            </a:extLst>
          </p:cNvPr>
          <p:cNvSpPr>
            <a:spLocks noGrp="1"/>
          </p:cNvSpPr>
          <p:nvPr>
            <p:ph type="body" sz="quarter" idx="32"/>
          </p:nvPr>
        </p:nvSpPr>
        <p:spPr/>
        <p:txBody>
          <a:bodyPr/>
          <a:lstStyle/>
          <a:p>
            <a:r>
              <a:rPr lang="en-ZA" dirty="0" smtClean="0"/>
              <a:t>Fulfils 3</a:t>
            </a:r>
            <a:r>
              <a:rPr lang="en-ZA" baseline="30000" dirty="0" smtClean="0"/>
              <a:t>rd</a:t>
            </a:r>
            <a:r>
              <a:rPr lang="en-ZA" dirty="0" smtClean="0"/>
              <a:t> primary requirement and secondary requirement.</a:t>
            </a:r>
            <a:endParaRPr lang="en-ZA" dirty="0"/>
          </a:p>
        </p:txBody>
      </p:sp>
      <p:sp>
        <p:nvSpPr>
          <p:cNvPr id="6" name="Slide Number Placeholder 5">
            <a:extLst>
              <a:ext uri="{FF2B5EF4-FFF2-40B4-BE49-F238E27FC236}">
                <a16:creationId xmlns:a16="http://schemas.microsoft.com/office/drawing/2014/main" id="{4B379698-AB4C-493D-BF95-F5781FDF2AC5}"/>
              </a:ext>
            </a:extLst>
          </p:cNvPr>
          <p:cNvSpPr>
            <a:spLocks noGrp="1"/>
          </p:cNvSpPr>
          <p:nvPr>
            <p:ph type="sldNum" sz="quarter" idx="33"/>
          </p:nvPr>
        </p:nvSpPr>
        <p:spPr/>
        <p:txBody>
          <a:bodyPr/>
          <a:lstStyle/>
          <a:p>
            <a:fld id="{19B51A1E-902D-48AF-9020-955120F399B6}" type="slidenum">
              <a:rPr lang="en-ZA" smtClean="0"/>
              <a:pPr/>
              <a:t>11</a:t>
            </a:fld>
            <a:endParaRPr lang="en-ZA" dirty="0"/>
          </a:p>
        </p:txBody>
      </p:sp>
      <p:graphicFrame>
        <p:nvGraphicFramePr>
          <p:cNvPr id="5" name="Table 4"/>
          <p:cNvGraphicFramePr>
            <a:graphicFrameLocks noGrp="1"/>
          </p:cNvGraphicFramePr>
          <p:nvPr>
            <p:extLst>
              <p:ext uri="{D42A27DB-BD31-4B8C-83A1-F6EECF244321}">
                <p14:modId xmlns:p14="http://schemas.microsoft.com/office/powerpoint/2010/main" val="2063449592"/>
              </p:ext>
            </p:extLst>
          </p:nvPr>
        </p:nvGraphicFramePr>
        <p:xfrm>
          <a:off x="431803" y="1486448"/>
          <a:ext cx="11339510" cy="4832419"/>
        </p:xfrm>
        <a:graphic>
          <a:graphicData uri="http://schemas.openxmlformats.org/drawingml/2006/table">
            <a:tbl>
              <a:tblPr firstRow="1" bandRow="1">
                <a:tableStyleId>{6E25E649-3F16-4E02-A733-19D2CDBF48F0}</a:tableStyleId>
              </a:tblPr>
              <a:tblGrid>
                <a:gridCol w="1619930">
                  <a:extLst>
                    <a:ext uri="{9D8B030D-6E8A-4147-A177-3AD203B41FA5}">
                      <a16:colId xmlns:a16="http://schemas.microsoft.com/office/drawing/2014/main" val="3983965970"/>
                    </a:ext>
                  </a:extLst>
                </a:gridCol>
                <a:gridCol w="1619930">
                  <a:extLst>
                    <a:ext uri="{9D8B030D-6E8A-4147-A177-3AD203B41FA5}">
                      <a16:colId xmlns:a16="http://schemas.microsoft.com/office/drawing/2014/main" val="2756035608"/>
                    </a:ext>
                  </a:extLst>
                </a:gridCol>
                <a:gridCol w="1619930">
                  <a:extLst>
                    <a:ext uri="{9D8B030D-6E8A-4147-A177-3AD203B41FA5}">
                      <a16:colId xmlns:a16="http://schemas.microsoft.com/office/drawing/2014/main" val="2313191247"/>
                    </a:ext>
                  </a:extLst>
                </a:gridCol>
                <a:gridCol w="1619930">
                  <a:extLst>
                    <a:ext uri="{9D8B030D-6E8A-4147-A177-3AD203B41FA5}">
                      <a16:colId xmlns:a16="http://schemas.microsoft.com/office/drawing/2014/main" val="3412099784"/>
                    </a:ext>
                  </a:extLst>
                </a:gridCol>
                <a:gridCol w="1619930">
                  <a:extLst>
                    <a:ext uri="{9D8B030D-6E8A-4147-A177-3AD203B41FA5}">
                      <a16:colId xmlns:a16="http://schemas.microsoft.com/office/drawing/2014/main" val="1378446727"/>
                    </a:ext>
                  </a:extLst>
                </a:gridCol>
                <a:gridCol w="1619930">
                  <a:extLst>
                    <a:ext uri="{9D8B030D-6E8A-4147-A177-3AD203B41FA5}">
                      <a16:colId xmlns:a16="http://schemas.microsoft.com/office/drawing/2014/main" val="2706213427"/>
                    </a:ext>
                  </a:extLst>
                </a:gridCol>
                <a:gridCol w="1619930">
                  <a:extLst>
                    <a:ext uri="{9D8B030D-6E8A-4147-A177-3AD203B41FA5}">
                      <a16:colId xmlns:a16="http://schemas.microsoft.com/office/drawing/2014/main" val="2738906311"/>
                    </a:ext>
                  </a:extLst>
                </a:gridCol>
              </a:tblGrid>
              <a:tr h="596170">
                <a:tc>
                  <a:txBody>
                    <a:bodyPr/>
                    <a:lstStyle/>
                    <a:p>
                      <a:pPr marL="0" marR="0" algn="ctr">
                        <a:lnSpc>
                          <a:spcPct val="107000"/>
                        </a:lnSpc>
                        <a:spcBef>
                          <a:spcPts val="0"/>
                        </a:spcBef>
                        <a:spcAft>
                          <a:spcPts val="0"/>
                        </a:spcAft>
                      </a:pPr>
                      <a:r>
                        <a:rPr lang="en-US" sz="2000" dirty="0" err="1" smtClean="0">
                          <a:effectLst/>
                          <a:latin typeface="Calibri" panose="020F0502020204030204" pitchFamily="34" charset="0"/>
                          <a:ea typeface="Calibri" panose="020F0502020204030204" pitchFamily="34" charset="0"/>
                          <a:cs typeface="Times New Roman" panose="02020603050405020304" pitchFamily="18" charset="0"/>
                        </a:rPr>
                        <a:t>s_id</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000" dirty="0" err="1" smtClean="0">
                          <a:effectLst/>
                          <a:latin typeface="Calibri" panose="020F0502020204030204" pitchFamily="34" charset="0"/>
                          <a:ea typeface="Calibri" panose="020F0502020204030204" pitchFamily="34" charset="0"/>
                          <a:cs typeface="Times New Roman" panose="02020603050405020304" pitchFamily="18" charset="0"/>
                        </a:rPr>
                        <a:t>i_id</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000" dirty="0" err="1">
                          <a:effectLst/>
                          <a:latin typeface="Calibri" panose="020F0502020204030204" pitchFamily="34" charset="0"/>
                          <a:ea typeface="Calibri" panose="020F0502020204030204" pitchFamily="34" charset="0"/>
                          <a:cs typeface="Times New Roman" panose="02020603050405020304" pitchFamily="18" charset="0"/>
                        </a:rPr>
                        <a:t>s_name</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000" dirty="0" err="1" smtClean="0">
                          <a:effectLst/>
                          <a:latin typeface="Calibri" panose="020F0502020204030204" pitchFamily="34" charset="0"/>
                          <a:ea typeface="Calibri" panose="020F0502020204030204" pitchFamily="34" charset="0"/>
                          <a:cs typeface="Times New Roman" panose="02020603050405020304" pitchFamily="18" charset="0"/>
                        </a:rPr>
                        <a:t>s_type</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000" dirty="0" err="1">
                          <a:effectLst/>
                          <a:latin typeface="Calibri" panose="020F0502020204030204" pitchFamily="34" charset="0"/>
                          <a:ea typeface="Calibri" panose="020F0502020204030204" pitchFamily="34" charset="0"/>
                          <a:cs typeface="Times New Roman" panose="02020603050405020304" pitchFamily="18" charset="0"/>
                        </a:rPr>
                        <a:t>s_regist_date</a:t>
                      </a:r>
                      <a:r>
                        <a:rPr lang="en-US" sz="2000" dirty="0">
                          <a:effectLst/>
                          <a:latin typeface="Calibri" panose="020F0502020204030204" pitchFamily="34" charset="0"/>
                          <a:ea typeface="Calibri" panose="020F0502020204030204" pitchFamily="34" charset="0"/>
                          <a:cs typeface="Times New Roman" panose="02020603050405020304" pitchFamily="18" charset="0"/>
                        </a:rPr>
                        <a:t> </a:t>
                      </a:r>
                    </a:p>
                  </a:txBody>
                  <a:tcPr marL="68580" marR="68580" marT="0" marB="0"/>
                </a:tc>
                <a:tc>
                  <a:txBody>
                    <a:bodyPr/>
                    <a:lstStyle/>
                    <a:p>
                      <a:pPr marL="0" marR="0" algn="ctr">
                        <a:lnSpc>
                          <a:spcPct val="107000"/>
                        </a:lnSpc>
                        <a:spcBef>
                          <a:spcPts val="0"/>
                        </a:spcBef>
                        <a:spcAft>
                          <a:spcPts val="0"/>
                        </a:spcAft>
                      </a:pPr>
                      <a:r>
                        <a:rPr lang="en-US" sz="2000" dirty="0" err="1">
                          <a:effectLst/>
                          <a:latin typeface="Calibri" panose="020F0502020204030204" pitchFamily="34" charset="0"/>
                          <a:ea typeface="Calibri" panose="020F0502020204030204" pitchFamily="34" charset="0"/>
                          <a:cs typeface="Times New Roman" panose="02020603050405020304" pitchFamily="18" charset="0"/>
                        </a:rPr>
                        <a:t>s_dob</a:t>
                      </a:r>
                      <a:r>
                        <a:rPr lang="en-US" sz="2000" dirty="0">
                          <a:effectLst/>
                          <a:latin typeface="Calibri" panose="020F0502020204030204" pitchFamily="34" charset="0"/>
                          <a:ea typeface="Calibri" panose="020F0502020204030204" pitchFamily="34" charset="0"/>
                          <a:cs typeface="Times New Roman" panose="02020603050405020304" pitchFamily="18" charset="0"/>
                        </a:rPr>
                        <a:t> </a:t>
                      </a:r>
                    </a:p>
                  </a:txBody>
                  <a:tcPr marL="68580" marR="68580" marT="0" marB="0"/>
                </a:tc>
                <a:tc>
                  <a:txBody>
                    <a:bodyPr/>
                    <a:lstStyle/>
                    <a:p>
                      <a:pPr marL="0" marR="0" algn="ctr">
                        <a:lnSpc>
                          <a:spcPct val="107000"/>
                        </a:lnSpc>
                        <a:spcBef>
                          <a:spcPts val="0"/>
                        </a:spcBef>
                        <a:spcAft>
                          <a:spcPts val="0"/>
                        </a:spcAft>
                      </a:pPr>
                      <a:r>
                        <a:rPr lang="en-US" sz="2000" dirty="0" err="1" smtClean="0">
                          <a:effectLst/>
                          <a:latin typeface="Calibri" panose="020F0502020204030204" pitchFamily="34" charset="0"/>
                          <a:ea typeface="Calibri" panose="020F0502020204030204" pitchFamily="34" charset="0"/>
                          <a:cs typeface="Times New Roman" panose="02020603050405020304" pitchFamily="18" charset="0"/>
                        </a:rPr>
                        <a:t>s_contact_no</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677912770"/>
                  </a:ext>
                </a:extLst>
              </a:tr>
              <a:tr h="838925">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1</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103</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Saline Man</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FULL_TIME</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2018-10-18 00:00:00.000</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2000-09-28 00:00:00.000</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076 1234567</a:t>
                      </a:r>
                    </a:p>
                  </a:txBody>
                  <a:tcPr marL="68580" marR="68580" marT="0" marB="0"/>
                </a:tc>
                <a:extLst>
                  <a:ext uri="{0D108BD9-81ED-4DB2-BD59-A6C34878D82A}">
                    <a16:rowId xmlns:a16="http://schemas.microsoft.com/office/drawing/2014/main" val="3575983985"/>
                  </a:ext>
                </a:extLst>
              </a:tr>
              <a:tr h="838925">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2</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103</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Saline Woman</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PART_TIME</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2018-10-12 00:00:00.000</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2000-01-01 00:00:00.000</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077 1234567</a:t>
                      </a:r>
                    </a:p>
                  </a:txBody>
                  <a:tcPr marL="68580" marR="68580" marT="0" marB="0"/>
                </a:tc>
                <a:extLst>
                  <a:ext uri="{0D108BD9-81ED-4DB2-BD59-A6C34878D82A}">
                    <a16:rowId xmlns:a16="http://schemas.microsoft.com/office/drawing/2014/main" val="670242481"/>
                  </a:ext>
                </a:extLst>
              </a:tr>
              <a:tr h="838925">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3</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103</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Orange Man</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PART_TIME_EVENING</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2018-10-13 00:00:00.000</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2000-04-01 00:00:00.000</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078 1234567</a:t>
                      </a:r>
                    </a:p>
                  </a:txBody>
                  <a:tcPr marL="68580" marR="68580" marT="0" marB="0"/>
                </a:tc>
                <a:extLst>
                  <a:ext uri="{0D108BD9-81ED-4DB2-BD59-A6C34878D82A}">
                    <a16:rowId xmlns:a16="http://schemas.microsoft.com/office/drawing/2014/main" val="4023101710"/>
                  </a:ext>
                </a:extLst>
              </a:tr>
              <a:tr h="838925">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4</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102</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Orange Woman</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PART_TIME_EVENING</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2018-07-15 00:00:00.000</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2000-06-02 00:00:00.000</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079 1234567</a:t>
                      </a:r>
                    </a:p>
                  </a:txBody>
                  <a:tcPr marL="68580" marR="68580" marT="0" marB="0"/>
                </a:tc>
                <a:extLst>
                  <a:ext uri="{0D108BD9-81ED-4DB2-BD59-A6C34878D82A}">
                    <a16:rowId xmlns:a16="http://schemas.microsoft.com/office/drawing/2014/main" val="4099796704"/>
                  </a:ext>
                </a:extLst>
              </a:tr>
              <a:tr h="838925">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5</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102</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Banana Man</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FULL_TIME</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2018-10-18 00:00:00.000</a:t>
                      </a:r>
                    </a:p>
                  </a:txBody>
                  <a:tcPr marL="68580" marR="68580" marT="0" marB="0"/>
                </a:tc>
                <a:tc>
                  <a:txBody>
                    <a:bodyPr/>
                    <a:lstStyle/>
                    <a:p>
                      <a:pPr marL="0" marR="0">
                        <a:lnSpc>
                          <a:spcPct val="107000"/>
                        </a:lnSpc>
                        <a:spcBef>
                          <a:spcPts val="0"/>
                        </a:spcBef>
                        <a:spcAft>
                          <a:spcPts val="0"/>
                        </a:spcAft>
                      </a:pPr>
                      <a:r>
                        <a:rPr lang="en-US" sz="2000">
                          <a:effectLst/>
                          <a:latin typeface="Calibri" panose="020F0502020204030204" pitchFamily="34" charset="0"/>
                          <a:ea typeface="Calibri" panose="020F0502020204030204" pitchFamily="34" charset="0"/>
                          <a:cs typeface="Times New Roman" panose="02020603050405020304" pitchFamily="18" charset="0"/>
                        </a:rPr>
                        <a:t>2000-05-16 00:00:00.000</a:t>
                      </a:r>
                    </a:p>
                  </a:txBody>
                  <a:tcPr marL="68580" marR="68580" marT="0" marB="0"/>
                </a:tc>
                <a:tc>
                  <a:txBody>
                    <a:bodyPr/>
                    <a:lstStyle/>
                    <a:p>
                      <a:pPr marL="0" marR="0">
                        <a:lnSpc>
                          <a:spcPct val="107000"/>
                        </a:lnSpc>
                        <a:spcBef>
                          <a:spcPts val="0"/>
                        </a:spcBef>
                        <a:spcAft>
                          <a:spcPts val="0"/>
                        </a:spcAft>
                      </a:pPr>
                      <a:r>
                        <a:rPr lang="en-US" sz="2000" dirty="0">
                          <a:effectLst/>
                          <a:latin typeface="Calibri" panose="020F0502020204030204" pitchFamily="34" charset="0"/>
                          <a:ea typeface="Calibri" panose="020F0502020204030204" pitchFamily="34" charset="0"/>
                          <a:cs typeface="Times New Roman" panose="02020603050405020304" pitchFamily="18" charset="0"/>
                        </a:rPr>
                        <a:t>032 1234567</a:t>
                      </a:r>
                    </a:p>
                  </a:txBody>
                  <a:tcPr marL="68580" marR="68580" marT="0" marB="0"/>
                </a:tc>
                <a:extLst>
                  <a:ext uri="{0D108BD9-81ED-4DB2-BD59-A6C34878D82A}">
                    <a16:rowId xmlns:a16="http://schemas.microsoft.com/office/drawing/2014/main" val="1864040522"/>
                  </a:ext>
                </a:extLst>
              </a:tr>
            </a:tbl>
          </a:graphicData>
        </a:graphic>
      </p:graphicFrame>
    </p:spTree>
    <p:extLst>
      <p:ext uri="{BB962C8B-B14F-4D97-AF65-F5344CB8AC3E}">
        <p14:creationId xmlns:p14="http://schemas.microsoft.com/office/powerpoint/2010/main" val="15821355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67129-D582-495A-8F4B-6B9075899DD6}"/>
              </a:ext>
            </a:extLst>
          </p:cNvPr>
          <p:cNvSpPr>
            <a:spLocks noGrp="1"/>
          </p:cNvSpPr>
          <p:nvPr>
            <p:ph type="title"/>
          </p:nvPr>
        </p:nvSpPr>
        <p:spPr/>
        <p:txBody>
          <a:bodyPr/>
          <a:lstStyle/>
          <a:p>
            <a:r>
              <a:rPr lang="en-ZA" dirty="0" smtClean="0"/>
              <a:t>Teacher Table</a:t>
            </a:r>
            <a:endParaRPr lang="en-ZA" dirty="0"/>
          </a:p>
        </p:txBody>
      </p:sp>
      <p:sp>
        <p:nvSpPr>
          <p:cNvPr id="3" name="Text Placeholder 2">
            <a:extLst>
              <a:ext uri="{FF2B5EF4-FFF2-40B4-BE49-F238E27FC236}">
                <a16:creationId xmlns:a16="http://schemas.microsoft.com/office/drawing/2014/main" id="{F204AFD2-303D-4B48-AA3E-C96B74D8127A}"/>
              </a:ext>
            </a:extLst>
          </p:cNvPr>
          <p:cNvSpPr>
            <a:spLocks noGrp="1"/>
          </p:cNvSpPr>
          <p:nvPr>
            <p:ph type="body" sz="quarter" idx="32"/>
          </p:nvPr>
        </p:nvSpPr>
        <p:spPr/>
        <p:txBody>
          <a:bodyPr/>
          <a:lstStyle/>
          <a:p>
            <a:r>
              <a:rPr lang="en-ZA" dirty="0" smtClean="0"/>
              <a:t>Fulfils 3</a:t>
            </a:r>
            <a:r>
              <a:rPr lang="en-ZA" baseline="30000" dirty="0" smtClean="0"/>
              <a:t>rd</a:t>
            </a:r>
            <a:r>
              <a:rPr lang="en-ZA" dirty="0" smtClean="0"/>
              <a:t> primary requirement.</a:t>
            </a:r>
            <a:endParaRPr lang="en-ZA" dirty="0"/>
          </a:p>
        </p:txBody>
      </p:sp>
      <p:sp>
        <p:nvSpPr>
          <p:cNvPr id="6" name="Slide Number Placeholder 5">
            <a:extLst>
              <a:ext uri="{FF2B5EF4-FFF2-40B4-BE49-F238E27FC236}">
                <a16:creationId xmlns:a16="http://schemas.microsoft.com/office/drawing/2014/main" id="{4B379698-AB4C-493D-BF95-F5781FDF2AC5}"/>
              </a:ext>
            </a:extLst>
          </p:cNvPr>
          <p:cNvSpPr>
            <a:spLocks noGrp="1"/>
          </p:cNvSpPr>
          <p:nvPr>
            <p:ph type="sldNum" sz="quarter" idx="33"/>
          </p:nvPr>
        </p:nvSpPr>
        <p:spPr/>
        <p:txBody>
          <a:bodyPr/>
          <a:lstStyle/>
          <a:p>
            <a:fld id="{19B51A1E-902D-48AF-9020-955120F399B6}" type="slidenum">
              <a:rPr lang="en-ZA" smtClean="0"/>
              <a:pPr/>
              <a:t>12</a:t>
            </a:fld>
            <a:endParaRPr lang="en-ZA" dirty="0"/>
          </a:p>
        </p:txBody>
      </p:sp>
      <p:graphicFrame>
        <p:nvGraphicFramePr>
          <p:cNvPr id="7" name="Table 6"/>
          <p:cNvGraphicFramePr>
            <a:graphicFrameLocks noGrp="1"/>
          </p:cNvGraphicFramePr>
          <p:nvPr>
            <p:extLst>
              <p:ext uri="{D42A27DB-BD31-4B8C-83A1-F6EECF244321}">
                <p14:modId xmlns:p14="http://schemas.microsoft.com/office/powerpoint/2010/main" val="4130065381"/>
              </p:ext>
            </p:extLst>
          </p:nvPr>
        </p:nvGraphicFramePr>
        <p:xfrm>
          <a:off x="308661" y="1800178"/>
          <a:ext cx="11085243" cy="1969432"/>
        </p:xfrm>
        <a:graphic>
          <a:graphicData uri="http://schemas.openxmlformats.org/drawingml/2006/table">
            <a:tbl>
              <a:tblPr firstRow="1" bandRow="1">
                <a:tableStyleId>{6E25E649-3F16-4E02-A733-19D2CDBF48F0}</a:tableStyleId>
              </a:tblPr>
              <a:tblGrid>
                <a:gridCol w="3695081">
                  <a:extLst>
                    <a:ext uri="{9D8B030D-6E8A-4147-A177-3AD203B41FA5}">
                      <a16:colId xmlns:a16="http://schemas.microsoft.com/office/drawing/2014/main" val="3741707571"/>
                    </a:ext>
                  </a:extLst>
                </a:gridCol>
                <a:gridCol w="3695081">
                  <a:extLst>
                    <a:ext uri="{9D8B030D-6E8A-4147-A177-3AD203B41FA5}">
                      <a16:colId xmlns:a16="http://schemas.microsoft.com/office/drawing/2014/main" val="238243192"/>
                    </a:ext>
                  </a:extLst>
                </a:gridCol>
                <a:gridCol w="3695081">
                  <a:extLst>
                    <a:ext uri="{9D8B030D-6E8A-4147-A177-3AD203B41FA5}">
                      <a16:colId xmlns:a16="http://schemas.microsoft.com/office/drawing/2014/main" val="1310119898"/>
                    </a:ext>
                  </a:extLst>
                </a:gridCol>
              </a:tblGrid>
              <a:tr h="984716">
                <a:tc>
                  <a:txBody>
                    <a:bodyPr/>
                    <a:lstStyle/>
                    <a:p>
                      <a:pPr marL="0" marR="0" algn="ctr">
                        <a:lnSpc>
                          <a:spcPct val="107000"/>
                        </a:lnSpc>
                        <a:spcBef>
                          <a:spcPts val="0"/>
                        </a:spcBef>
                        <a:spcAft>
                          <a:spcPts val="0"/>
                        </a:spcAft>
                      </a:pPr>
                      <a:r>
                        <a:rPr lang="en-US" sz="4200" dirty="0" err="1" smtClean="0">
                          <a:effectLst/>
                          <a:latin typeface="Calibri" panose="020F0502020204030204" pitchFamily="34" charset="0"/>
                          <a:ea typeface="Calibri" panose="020F0502020204030204" pitchFamily="34" charset="0"/>
                          <a:cs typeface="Times New Roman" panose="02020603050405020304" pitchFamily="18" charset="0"/>
                        </a:rPr>
                        <a:t>t_id</a:t>
                      </a:r>
                      <a:r>
                        <a:rPr lang="en-US" sz="4200" dirty="0" smtClean="0">
                          <a:effectLst/>
                          <a:latin typeface="Calibri" panose="020F0502020204030204" pitchFamily="34" charset="0"/>
                          <a:ea typeface="Calibri" panose="020F0502020204030204" pitchFamily="34" charset="0"/>
                          <a:cs typeface="Times New Roman" panose="02020603050405020304" pitchFamily="18" charset="0"/>
                        </a:rPr>
                        <a:t> </a:t>
                      </a:r>
                      <a:endParaRPr lang="en-US" sz="4200" dirty="0">
                        <a:effectLst/>
                        <a:latin typeface="Calibri" panose="020F0502020204030204" pitchFamily="34" charset="0"/>
                        <a:ea typeface="Calibri" panose="020F0502020204030204" pitchFamily="34" charset="0"/>
                        <a:cs typeface="Times New Roman" panose="02020603050405020304" pitchFamily="18" charset="0"/>
                      </a:endParaRPr>
                    </a:p>
                  </a:txBody>
                  <a:tcPr marL="90392" marR="90392" marT="0" marB="0"/>
                </a:tc>
                <a:tc>
                  <a:txBody>
                    <a:bodyPr/>
                    <a:lstStyle/>
                    <a:p>
                      <a:pPr marL="0" marR="0" algn="ctr">
                        <a:lnSpc>
                          <a:spcPct val="107000"/>
                        </a:lnSpc>
                        <a:spcBef>
                          <a:spcPts val="0"/>
                        </a:spcBef>
                        <a:spcAft>
                          <a:spcPts val="0"/>
                        </a:spcAft>
                      </a:pPr>
                      <a:r>
                        <a:rPr lang="en-US" sz="4200" dirty="0" err="1" smtClean="0">
                          <a:effectLst/>
                          <a:latin typeface="Calibri" panose="020F0502020204030204" pitchFamily="34" charset="0"/>
                          <a:ea typeface="Calibri" panose="020F0502020204030204" pitchFamily="34" charset="0"/>
                          <a:cs typeface="Times New Roman" panose="02020603050405020304" pitchFamily="18" charset="0"/>
                        </a:rPr>
                        <a:t>t_name</a:t>
                      </a:r>
                      <a:endParaRPr lang="en-US" sz="4200" dirty="0">
                        <a:effectLst/>
                        <a:latin typeface="Calibri" panose="020F0502020204030204" pitchFamily="34" charset="0"/>
                        <a:ea typeface="Calibri" panose="020F0502020204030204" pitchFamily="34" charset="0"/>
                        <a:cs typeface="Times New Roman" panose="02020603050405020304" pitchFamily="18" charset="0"/>
                      </a:endParaRPr>
                    </a:p>
                  </a:txBody>
                  <a:tcPr marL="90392" marR="90392" marT="0" marB="0"/>
                </a:tc>
                <a:tc>
                  <a:txBody>
                    <a:bodyPr/>
                    <a:lstStyle/>
                    <a:p>
                      <a:pPr marL="0" marR="0" algn="ctr">
                        <a:lnSpc>
                          <a:spcPct val="107000"/>
                        </a:lnSpc>
                        <a:spcBef>
                          <a:spcPts val="0"/>
                        </a:spcBef>
                        <a:spcAft>
                          <a:spcPts val="0"/>
                        </a:spcAft>
                      </a:pPr>
                      <a:r>
                        <a:rPr lang="en-US" sz="4200" dirty="0" err="1" smtClean="0">
                          <a:effectLst/>
                          <a:latin typeface="Calibri" panose="020F0502020204030204" pitchFamily="34" charset="0"/>
                          <a:ea typeface="Calibri" panose="020F0502020204030204" pitchFamily="34" charset="0"/>
                          <a:cs typeface="Times New Roman" panose="02020603050405020304" pitchFamily="18" charset="0"/>
                        </a:rPr>
                        <a:t>t_contact_no</a:t>
                      </a:r>
                      <a:r>
                        <a:rPr lang="en-US" sz="4200" dirty="0" smtClean="0">
                          <a:effectLst/>
                          <a:latin typeface="Calibri" panose="020F0502020204030204" pitchFamily="34" charset="0"/>
                          <a:ea typeface="Calibri" panose="020F0502020204030204" pitchFamily="34" charset="0"/>
                          <a:cs typeface="Times New Roman" panose="02020603050405020304" pitchFamily="18" charset="0"/>
                        </a:rPr>
                        <a:t> </a:t>
                      </a:r>
                      <a:endParaRPr lang="en-US" sz="4200" dirty="0">
                        <a:effectLst/>
                        <a:latin typeface="Calibri" panose="020F0502020204030204" pitchFamily="34" charset="0"/>
                        <a:ea typeface="Calibri" panose="020F0502020204030204" pitchFamily="34" charset="0"/>
                        <a:cs typeface="Times New Roman" panose="02020603050405020304" pitchFamily="18" charset="0"/>
                      </a:endParaRPr>
                    </a:p>
                  </a:txBody>
                  <a:tcPr marL="90392" marR="90392" marT="0" marB="0"/>
                </a:tc>
                <a:extLst>
                  <a:ext uri="{0D108BD9-81ED-4DB2-BD59-A6C34878D82A}">
                    <a16:rowId xmlns:a16="http://schemas.microsoft.com/office/drawing/2014/main" val="1753635039"/>
                  </a:ext>
                </a:extLst>
              </a:tr>
              <a:tr h="984716">
                <a:tc>
                  <a:txBody>
                    <a:bodyPr/>
                    <a:lstStyle/>
                    <a:p>
                      <a:pPr marL="0" marR="0">
                        <a:lnSpc>
                          <a:spcPct val="107000"/>
                        </a:lnSpc>
                        <a:spcBef>
                          <a:spcPts val="0"/>
                        </a:spcBef>
                        <a:spcAft>
                          <a:spcPts val="0"/>
                        </a:spcAft>
                      </a:pPr>
                      <a:r>
                        <a:rPr lang="en-US" sz="2800" dirty="0">
                          <a:effectLst/>
                          <a:latin typeface="Calibri" panose="020F0502020204030204" pitchFamily="34" charset="0"/>
                          <a:ea typeface="Calibri" panose="020F0502020204030204" pitchFamily="34" charset="0"/>
                          <a:cs typeface="Times New Roman" panose="02020603050405020304" pitchFamily="18" charset="0"/>
                        </a:rPr>
                        <a:t>10001</a:t>
                      </a:r>
                    </a:p>
                  </a:txBody>
                  <a:tcPr marL="68580" marR="68580" marT="0" marB="0"/>
                </a:tc>
                <a:tc>
                  <a:txBody>
                    <a:bodyPr/>
                    <a:lstStyle/>
                    <a:p>
                      <a:pPr marL="0" marR="0">
                        <a:lnSpc>
                          <a:spcPct val="107000"/>
                        </a:lnSpc>
                        <a:spcBef>
                          <a:spcPts val="0"/>
                        </a:spcBef>
                        <a:spcAft>
                          <a:spcPts val="0"/>
                        </a:spcAft>
                      </a:pPr>
                      <a:r>
                        <a:rPr lang="en-US" sz="2800" dirty="0">
                          <a:effectLst/>
                          <a:latin typeface="Calibri" panose="020F0502020204030204" pitchFamily="34" charset="0"/>
                          <a:ea typeface="Calibri" panose="020F0502020204030204" pitchFamily="34" charset="0"/>
                          <a:cs typeface="Times New Roman" panose="02020603050405020304" pitchFamily="18" charset="0"/>
                        </a:rPr>
                        <a:t>Dumbledore </a:t>
                      </a:r>
                      <a:r>
                        <a:rPr lang="en-US" sz="2800" dirty="0" err="1">
                          <a:effectLst/>
                          <a:latin typeface="Calibri" panose="020F0502020204030204" pitchFamily="34" charset="0"/>
                          <a:ea typeface="Calibri" panose="020F0502020204030204" pitchFamily="34" charset="0"/>
                          <a:cs typeface="Times New Roman" panose="02020603050405020304" pitchFamily="18" charset="0"/>
                        </a:rPr>
                        <a:t>McField</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2800" dirty="0">
                          <a:effectLst/>
                          <a:latin typeface="Calibri" panose="020F0502020204030204" pitchFamily="34" charset="0"/>
                          <a:ea typeface="Calibri" panose="020F0502020204030204" pitchFamily="34" charset="0"/>
                          <a:cs typeface="Times New Roman" panose="02020603050405020304" pitchFamily="18" charset="0"/>
                        </a:rPr>
                        <a:t>079 123467</a:t>
                      </a:r>
                    </a:p>
                  </a:txBody>
                  <a:tcPr marL="68580" marR="68580" marT="0" marB="0"/>
                </a:tc>
                <a:extLst>
                  <a:ext uri="{0D108BD9-81ED-4DB2-BD59-A6C34878D82A}">
                    <a16:rowId xmlns:a16="http://schemas.microsoft.com/office/drawing/2014/main" val="278122677"/>
                  </a:ext>
                </a:extLst>
              </a:tr>
            </a:tbl>
          </a:graphicData>
        </a:graphic>
      </p:graphicFrame>
    </p:spTree>
    <p:extLst>
      <p:ext uri="{BB962C8B-B14F-4D97-AF65-F5344CB8AC3E}">
        <p14:creationId xmlns:p14="http://schemas.microsoft.com/office/powerpoint/2010/main" val="14093946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67129-D582-495A-8F4B-6B9075899DD6}"/>
              </a:ext>
            </a:extLst>
          </p:cNvPr>
          <p:cNvSpPr>
            <a:spLocks noGrp="1"/>
          </p:cNvSpPr>
          <p:nvPr>
            <p:ph type="title"/>
          </p:nvPr>
        </p:nvSpPr>
        <p:spPr/>
        <p:txBody>
          <a:bodyPr/>
          <a:lstStyle/>
          <a:p>
            <a:r>
              <a:rPr lang="en-ZA" dirty="0" smtClean="0"/>
              <a:t>Instrument Table</a:t>
            </a:r>
            <a:endParaRPr lang="en-ZA" dirty="0"/>
          </a:p>
        </p:txBody>
      </p:sp>
      <p:sp>
        <p:nvSpPr>
          <p:cNvPr id="3" name="Text Placeholder 2">
            <a:extLst>
              <a:ext uri="{FF2B5EF4-FFF2-40B4-BE49-F238E27FC236}">
                <a16:creationId xmlns:a16="http://schemas.microsoft.com/office/drawing/2014/main" id="{F204AFD2-303D-4B48-AA3E-C96B74D8127A}"/>
              </a:ext>
            </a:extLst>
          </p:cNvPr>
          <p:cNvSpPr>
            <a:spLocks noGrp="1"/>
          </p:cNvSpPr>
          <p:nvPr>
            <p:ph type="body" sz="quarter" idx="32"/>
          </p:nvPr>
        </p:nvSpPr>
        <p:spPr/>
        <p:txBody>
          <a:bodyPr/>
          <a:lstStyle/>
          <a:p>
            <a:r>
              <a:rPr lang="en-ZA" dirty="0" smtClean="0"/>
              <a:t>Fulfils 2</a:t>
            </a:r>
            <a:r>
              <a:rPr lang="en-ZA" baseline="30000" dirty="0" smtClean="0"/>
              <a:t>nd</a:t>
            </a:r>
            <a:r>
              <a:rPr lang="en-ZA" dirty="0" smtClean="0"/>
              <a:t> primary requirement and secondary requirement.</a:t>
            </a:r>
            <a:endParaRPr lang="en-ZA" dirty="0"/>
          </a:p>
        </p:txBody>
      </p:sp>
      <p:sp>
        <p:nvSpPr>
          <p:cNvPr id="6" name="Slide Number Placeholder 5">
            <a:extLst>
              <a:ext uri="{FF2B5EF4-FFF2-40B4-BE49-F238E27FC236}">
                <a16:creationId xmlns:a16="http://schemas.microsoft.com/office/drawing/2014/main" id="{4B379698-AB4C-493D-BF95-F5781FDF2AC5}"/>
              </a:ext>
            </a:extLst>
          </p:cNvPr>
          <p:cNvSpPr>
            <a:spLocks noGrp="1"/>
          </p:cNvSpPr>
          <p:nvPr>
            <p:ph type="sldNum" sz="quarter" idx="33"/>
          </p:nvPr>
        </p:nvSpPr>
        <p:spPr/>
        <p:txBody>
          <a:bodyPr/>
          <a:lstStyle/>
          <a:p>
            <a:fld id="{19B51A1E-902D-48AF-9020-955120F399B6}" type="slidenum">
              <a:rPr lang="en-ZA" smtClean="0"/>
              <a:pPr/>
              <a:t>13</a:t>
            </a:fld>
            <a:endParaRPr lang="en-ZA" dirty="0"/>
          </a:p>
        </p:txBody>
      </p:sp>
      <p:graphicFrame>
        <p:nvGraphicFramePr>
          <p:cNvPr id="4" name="Table 3"/>
          <p:cNvGraphicFramePr>
            <a:graphicFrameLocks noGrp="1"/>
          </p:cNvGraphicFramePr>
          <p:nvPr>
            <p:extLst>
              <p:ext uri="{D42A27DB-BD31-4B8C-83A1-F6EECF244321}">
                <p14:modId xmlns:p14="http://schemas.microsoft.com/office/powerpoint/2010/main" val="129260535"/>
              </p:ext>
            </p:extLst>
          </p:nvPr>
        </p:nvGraphicFramePr>
        <p:xfrm>
          <a:off x="431800" y="2079232"/>
          <a:ext cx="10968220" cy="2439741"/>
        </p:xfrm>
        <a:graphic>
          <a:graphicData uri="http://schemas.openxmlformats.org/drawingml/2006/table">
            <a:tbl>
              <a:tblPr firstRow="1" bandRow="1">
                <a:tableStyleId>{6E25E649-3F16-4E02-A733-19D2CDBF48F0}</a:tableStyleId>
              </a:tblPr>
              <a:tblGrid>
                <a:gridCol w="2193644">
                  <a:extLst>
                    <a:ext uri="{9D8B030D-6E8A-4147-A177-3AD203B41FA5}">
                      <a16:colId xmlns:a16="http://schemas.microsoft.com/office/drawing/2014/main" val="687563983"/>
                    </a:ext>
                  </a:extLst>
                </a:gridCol>
                <a:gridCol w="2193644">
                  <a:extLst>
                    <a:ext uri="{9D8B030D-6E8A-4147-A177-3AD203B41FA5}">
                      <a16:colId xmlns:a16="http://schemas.microsoft.com/office/drawing/2014/main" val="660883861"/>
                    </a:ext>
                  </a:extLst>
                </a:gridCol>
                <a:gridCol w="2193644">
                  <a:extLst>
                    <a:ext uri="{9D8B030D-6E8A-4147-A177-3AD203B41FA5}">
                      <a16:colId xmlns:a16="http://schemas.microsoft.com/office/drawing/2014/main" val="636672180"/>
                    </a:ext>
                  </a:extLst>
                </a:gridCol>
                <a:gridCol w="2193644">
                  <a:extLst>
                    <a:ext uri="{9D8B030D-6E8A-4147-A177-3AD203B41FA5}">
                      <a16:colId xmlns:a16="http://schemas.microsoft.com/office/drawing/2014/main" val="2302559303"/>
                    </a:ext>
                  </a:extLst>
                </a:gridCol>
                <a:gridCol w="2193644">
                  <a:extLst>
                    <a:ext uri="{9D8B030D-6E8A-4147-A177-3AD203B41FA5}">
                      <a16:colId xmlns:a16="http://schemas.microsoft.com/office/drawing/2014/main" val="2549049632"/>
                    </a:ext>
                  </a:extLst>
                </a:gridCol>
              </a:tblGrid>
              <a:tr h="813247">
                <a:tc>
                  <a:txBody>
                    <a:bodyPr/>
                    <a:lstStyle/>
                    <a:p>
                      <a:pPr marL="0" marR="0" algn="ctr">
                        <a:lnSpc>
                          <a:spcPct val="107000"/>
                        </a:lnSpc>
                        <a:spcBef>
                          <a:spcPts val="0"/>
                        </a:spcBef>
                        <a:spcAft>
                          <a:spcPts val="0"/>
                        </a:spcAft>
                      </a:pPr>
                      <a:r>
                        <a:rPr lang="en-US" sz="2400" dirty="0" err="1" smtClean="0">
                          <a:effectLst/>
                          <a:latin typeface="Calibri" panose="020F0502020204030204" pitchFamily="34" charset="0"/>
                          <a:ea typeface="Calibri" panose="020F0502020204030204" pitchFamily="34" charset="0"/>
                          <a:cs typeface="Times New Roman" panose="02020603050405020304" pitchFamily="18" charset="0"/>
                        </a:rPr>
                        <a:t>i_id</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400" dirty="0" smtClean="0">
                          <a:effectLst/>
                          <a:latin typeface="Calibri" panose="020F0502020204030204" pitchFamily="34" charset="0"/>
                          <a:ea typeface="Calibri" panose="020F0502020204030204" pitchFamily="34" charset="0"/>
                          <a:cs typeface="Times New Roman" panose="02020603050405020304" pitchFamily="18" charset="0"/>
                        </a:rPr>
                        <a:t>supp_id</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400" dirty="0" err="1" smtClean="0">
                          <a:effectLst/>
                          <a:latin typeface="Calibri" panose="020F0502020204030204" pitchFamily="34" charset="0"/>
                          <a:ea typeface="Calibri" panose="020F0502020204030204" pitchFamily="34" charset="0"/>
                          <a:cs typeface="Times New Roman" panose="02020603050405020304" pitchFamily="18" charset="0"/>
                        </a:rPr>
                        <a:t>i_name</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400" dirty="0" err="1">
                          <a:effectLst/>
                          <a:latin typeface="Calibri" panose="020F0502020204030204" pitchFamily="34" charset="0"/>
                          <a:ea typeface="Calibri" panose="020F0502020204030204" pitchFamily="34" charset="0"/>
                          <a:cs typeface="Times New Roman" panose="02020603050405020304" pitchFamily="18" charset="0"/>
                        </a:rPr>
                        <a:t>i_quantity</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0"/>
                        </a:spcAft>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07000"/>
                        </a:lnSpc>
                        <a:spcBef>
                          <a:spcPts val="0"/>
                        </a:spcBef>
                        <a:spcAft>
                          <a:spcPts val="0"/>
                        </a:spcAft>
                      </a:pPr>
                      <a:r>
                        <a:rPr lang="en-US" sz="2400" dirty="0" err="1" smtClean="0">
                          <a:effectLst/>
                          <a:latin typeface="Calibri" panose="020F0502020204030204" pitchFamily="34" charset="0"/>
                          <a:ea typeface="Calibri" panose="020F0502020204030204" pitchFamily="34" charset="0"/>
                          <a:cs typeface="Times New Roman" panose="02020603050405020304" pitchFamily="18" charset="0"/>
                        </a:rPr>
                        <a:t>i_rental</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41381292"/>
                  </a:ext>
                </a:extLst>
              </a:tr>
              <a:tr h="813247">
                <a:tc>
                  <a:txBody>
                    <a:bodyPr/>
                    <a:lstStyle/>
                    <a:p>
                      <a:pPr marL="0" marR="0">
                        <a:lnSpc>
                          <a:spcPct val="107000"/>
                        </a:lnSpc>
                        <a:spcBef>
                          <a:spcPts val="0"/>
                        </a:spcBef>
                        <a:spcAft>
                          <a:spcPts val="0"/>
                        </a:spcAft>
                      </a:pPr>
                      <a:r>
                        <a:rPr lang="en-US" sz="2400" dirty="0">
                          <a:effectLst/>
                          <a:latin typeface="Calibri" panose="020F0502020204030204" pitchFamily="34" charset="0"/>
                          <a:ea typeface="Calibri" panose="020F0502020204030204" pitchFamily="34" charset="0"/>
                          <a:cs typeface="Times New Roman" panose="02020603050405020304" pitchFamily="18" charset="0"/>
                        </a:rPr>
                        <a:t>103</a:t>
                      </a:r>
                    </a:p>
                  </a:txBody>
                  <a:tcPr marL="68580" marR="68580" marT="0" marB="0"/>
                </a:tc>
                <a:tc>
                  <a:txBody>
                    <a:bodyPr/>
                    <a:lstStyle/>
                    <a:p>
                      <a:pPr marL="0" marR="0">
                        <a:lnSpc>
                          <a:spcPct val="107000"/>
                        </a:lnSpc>
                        <a:spcBef>
                          <a:spcPts val="0"/>
                        </a:spcBef>
                        <a:spcAft>
                          <a:spcPts val="0"/>
                        </a:spcAft>
                      </a:pPr>
                      <a:r>
                        <a:rPr lang="en-US" sz="2400" dirty="0">
                          <a:effectLst/>
                          <a:latin typeface="Calibri" panose="020F0502020204030204" pitchFamily="34" charset="0"/>
                          <a:ea typeface="Calibri" panose="020F0502020204030204" pitchFamily="34" charset="0"/>
                          <a:cs typeface="Times New Roman" panose="02020603050405020304" pitchFamily="18" charset="0"/>
                        </a:rPr>
                        <a:t>100</a:t>
                      </a:r>
                    </a:p>
                  </a:txBody>
                  <a:tcPr marL="68580" marR="68580" marT="0" marB="0"/>
                </a:tc>
                <a:tc>
                  <a:txBody>
                    <a:bodyPr/>
                    <a:lstStyle/>
                    <a:p>
                      <a:pPr marL="0" marR="0">
                        <a:lnSpc>
                          <a:spcPct val="107000"/>
                        </a:lnSpc>
                        <a:spcBef>
                          <a:spcPts val="0"/>
                        </a:spcBef>
                        <a:spcAft>
                          <a:spcPts val="0"/>
                        </a:spcAft>
                      </a:pPr>
                      <a:r>
                        <a:rPr lang="en-US" sz="2400">
                          <a:effectLst/>
                          <a:latin typeface="Calibri" panose="020F0502020204030204" pitchFamily="34" charset="0"/>
                          <a:ea typeface="Calibri" panose="020F0502020204030204" pitchFamily="34" charset="0"/>
                          <a:cs typeface="Times New Roman" panose="02020603050405020304" pitchFamily="18" charset="0"/>
                        </a:rPr>
                        <a:t>Violin</a:t>
                      </a:r>
                    </a:p>
                  </a:txBody>
                  <a:tcPr marL="68580" marR="68580" marT="0" marB="0"/>
                </a:tc>
                <a:tc>
                  <a:txBody>
                    <a:bodyPr/>
                    <a:lstStyle/>
                    <a:p>
                      <a:pPr marL="0" marR="0">
                        <a:lnSpc>
                          <a:spcPct val="107000"/>
                        </a:lnSpc>
                        <a:spcBef>
                          <a:spcPts val="0"/>
                        </a:spcBef>
                        <a:spcAft>
                          <a:spcPts val="0"/>
                        </a:spcAft>
                      </a:pPr>
                      <a:r>
                        <a:rPr lang="en-US" sz="2400">
                          <a:effectLst/>
                          <a:latin typeface="Calibri" panose="020F0502020204030204" pitchFamily="34" charset="0"/>
                          <a:ea typeface="Calibri" panose="020F0502020204030204" pitchFamily="34" charset="0"/>
                          <a:cs typeface="Times New Roman" panose="02020603050405020304" pitchFamily="18" charset="0"/>
                        </a:rPr>
                        <a:t>13</a:t>
                      </a:r>
                    </a:p>
                  </a:txBody>
                  <a:tcPr marL="68580" marR="68580" marT="0" marB="0"/>
                </a:tc>
                <a:tc>
                  <a:txBody>
                    <a:bodyPr/>
                    <a:lstStyle/>
                    <a:p>
                      <a:pPr marL="0" marR="0">
                        <a:lnSpc>
                          <a:spcPct val="107000"/>
                        </a:lnSpc>
                        <a:spcBef>
                          <a:spcPts val="0"/>
                        </a:spcBef>
                        <a:spcAft>
                          <a:spcPts val="0"/>
                        </a:spcAft>
                      </a:pPr>
                      <a:r>
                        <a:rPr lang="en-US" sz="2400" dirty="0">
                          <a:effectLst/>
                          <a:latin typeface="Calibri" panose="020F0502020204030204" pitchFamily="34" charset="0"/>
                          <a:ea typeface="Calibri" panose="020F0502020204030204" pitchFamily="34" charset="0"/>
                          <a:cs typeface="Times New Roman" panose="02020603050405020304" pitchFamily="18" charset="0"/>
                        </a:rPr>
                        <a:t>20398.00</a:t>
                      </a:r>
                    </a:p>
                  </a:txBody>
                  <a:tcPr marL="68580" marR="68580" marT="0" marB="0"/>
                </a:tc>
                <a:extLst>
                  <a:ext uri="{0D108BD9-81ED-4DB2-BD59-A6C34878D82A}">
                    <a16:rowId xmlns:a16="http://schemas.microsoft.com/office/drawing/2014/main" val="1276060619"/>
                  </a:ext>
                </a:extLst>
              </a:tr>
              <a:tr h="813247">
                <a:tc>
                  <a:txBody>
                    <a:bodyPr/>
                    <a:lstStyle/>
                    <a:p>
                      <a:pPr marL="0" marR="0">
                        <a:lnSpc>
                          <a:spcPct val="107000"/>
                        </a:lnSpc>
                        <a:spcBef>
                          <a:spcPts val="0"/>
                        </a:spcBef>
                        <a:spcAft>
                          <a:spcPts val="0"/>
                        </a:spcAft>
                      </a:pPr>
                      <a:r>
                        <a:rPr lang="en-US" sz="2400" dirty="0">
                          <a:effectLst/>
                          <a:latin typeface="Calibri" panose="020F0502020204030204" pitchFamily="34" charset="0"/>
                          <a:ea typeface="Calibri" panose="020F0502020204030204" pitchFamily="34" charset="0"/>
                          <a:cs typeface="Times New Roman" panose="02020603050405020304" pitchFamily="18" charset="0"/>
                        </a:rPr>
                        <a:t>102</a:t>
                      </a:r>
                    </a:p>
                  </a:txBody>
                  <a:tcPr marL="68580" marR="68580" marT="0" marB="0"/>
                </a:tc>
                <a:tc>
                  <a:txBody>
                    <a:bodyPr/>
                    <a:lstStyle/>
                    <a:p>
                      <a:pPr marL="0" marR="0">
                        <a:lnSpc>
                          <a:spcPct val="107000"/>
                        </a:lnSpc>
                        <a:spcBef>
                          <a:spcPts val="0"/>
                        </a:spcBef>
                        <a:spcAft>
                          <a:spcPts val="0"/>
                        </a:spcAft>
                      </a:pPr>
                      <a:r>
                        <a:rPr lang="en-US" sz="2400" dirty="0">
                          <a:effectLst/>
                          <a:latin typeface="Calibri" panose="020F0502020204030204" pitchFamily="34" charset="0"/>
                          <a:ea typeface="Calibri" panose="020F0502020204030204" pitchFamily="34" charset="0"/>
                          <a:cs typeface="Times New Roman" panose="02020603050405020304" pitchFamily="18" charset="0"/>
                        </a:rPr>
                        <a:t>100</a:t>
                      </a:r>
                    </a:p>
                  </a:txBody>
                  <a:tcPr marL="68580" marR="68580" marT="0" marB="0"/>
                </a:tc>
                <a:tc>
                  <a:txBody>
                    <a:bodyPr/>
                    <a:lstStyle/>
                    <a:p>
                      <a:pPr marL="0" marR="0">
                        <a:lnSpc>
                          <a:spcPct val="107000"/>
                        </a:lnSpc>
                        <a:spcBef>
                          <a:spcPts val="0"/>
                        </a:spcBef>
                        <a:spcAft>
                          <a:spcPts val="0"/>
                        </a:spcAft>
                      </a:pPr>
                      <a:r>
                        <a:rPr lang="en-US" sz="2400" dirty="0">
                          <a:effectLst/>
                          <a:latin typeface="Calibri" panose="020F0502020204030204" pitchFamily="34" charset="0"/>
                          <a:ea typeface="Calibri" panose="020F0502020204030204" pitchFamily="34" charset="0"/>
                          <a:cs typeface="Times New Roman" panose="02020603050405020304" pitchFamily="18" charset="0"/>
                        </a:rPr>
                        <a:t>Guitar</a:t>
                      </a:r>
                    </a:p>
                  </a:txBody>
                  <a:tcPr marL="68580" marR="68580" marT="0" marB="0"/>
                </a:tc>
                <a:tc>
                  <a:txBody>
                    <a:bodyPr/>
                    <a:lstStyle/>
                    <a:p>
                      <a:pPr marL="0" marR="0">
                        <a:lnSpc>
                          <a:spcPct val="107000"/>
                        </a:lnSpc>
                        <a:spcBef>
                          <a:spcPts val="0"/>
                        </a:spcBef>
                        <a:spcAft>
                          <a:spcPts val="0"/>
                        </a:spcAft>
                      </a:pPr>
                      <a:r>
                        <a:rPr lang="en-US" sz="2400" dirty="0">
                          <a:effectLst/>
                          <a:latin typeface="Calibri" panose="020F0502020204030204" pitchFamily="34" charset="0"/>
                          <a:ea typeface="Calibri" panose="020F0502020204030204" pitchFamily="34" charset="0"/>
                          <a:cs typeface="Times New Roman" panose="02020603050405020304" pitchFamily="18" charset="0"/>
                        </a:rPr>
                        <a:t>10</a:t>
                      </a:r>
                    </a:p>
                  </a:txBody>
                  <a:tcPr marL="68580" marR="68580" marT="0" marB="0"/>
                </a:tc>
                <a:tc>
                  <a:txBody>
                    <a:bodyPr/>
                    <a:lstStyle/>
                    <a:p>
                      <a:pPr marL="0" marR="0">
                        <a:lnSpc>
                          <a:spcPct val="107000"/>
                        </a:lnSpc>
                        <a:spcBef>
                          <a:spcPts val="0"/>
                        </a:spcBef>
                        <a:spcAft>
                          <a:spcPts val="0"/>
                        </a:spcAft>
                      </a:pPr>
                      <a:r>
                        <a:rPr lang="en-US" sz="2400" dirty="0">
                          <a:effectLst/>
                          <a:latin typeface="Calibri" panose="020F0502020204030204" pitchFamily="34" charset="0"/>
                          <a:ea typeface="Calibri" panose="020F0502020204030204" pitchFamily="34" charset="0"/>
                          <a:cs typeface="Times New Roman" panose="02020603050405020304" pitchFamily="18" charset="0"/>
                        </a:rPr>
                        <a:t>15201.00</a:t>
                      </a:r>
                    </a:p>
                  </a:txBody>
                  <a:tcPr marL="68580" marR="68580" marT="0" marB="0"/>
                </a:tc>
                <a:extLst>
                  <a:ext uri="{0D108BD9-81ED-4DB2-BD59-A6C34878D82A}">
                    <a16:rowId xmlns:a16="http://schemas.microsoft.com/office/drawing/2014/main" val="1314210186"/>
                  </a:ext>
                </a:extLst>
              </a:tr>
            </a:tbl>
          </a:graphicData>
        </a:graphic>
      </p:graphicFrame>
    </p:spTree>
    <p:extLst>
      <p:ext uri="{BB962C8B-B14F-4D97-AF65-F5344CB8AC3E}">
        <p14:creationId xmlns:p14="http://schemas.microsoft.com/office/powerpoint/2010/main" val="37962356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FB15BC12-29C3-3D4B-805A-8A860D70CA67}"/>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0" y="237131"/>
            <a:ext cx="11771313" cy="5716987"/>
          </a:xfrm>
        </p:spPr>
      </p:pic>
      <p:sp>
        <p:nvSpPr>
          <p:cNvPr id="6" name="Slide Number Placeholder 5">
            <a:extLst>
              <a:ext uri="{FF2B5EF4-FFF2-40B4-BE49-F238E27FC236}">
                <a16:creationId xmlns:a16="http://schemas.microsoft.com/office/drawing/2014/main" id="{70202D98-AA1E-41BB-B94E-180311759C13}"/>
              </a:ext>
            </a:extLst>
          </p:cNvPr>
          <p:cNvSpPr>
            <a:spLocks noGrp="1"/>
          </p:cNvSpPr>
          <p:nvPr>
            <p:ph type="sldNum" sz="quarter" idx="15"/>
          </p:nvPr>
        </p:nvSpPr>
        <p:spPr/>
        <p:txBody>
          <a:bodyPr/>
          <a:lstStyle/>
          <a:p>
            <a:fld id="{19B51A1E-902D-48AF-9020-955120F399B6}" type="slidenum">
              <a:rPr lang="en-ZA" smtClean="0"/>
              <a:pPr/>
              <a:t>14</a:t>
            </a:fld>
            <a:endParaRPr lang="en-ZA" dirty="0"/>
          </a:p>
        </p:txBody>
      </p:sp>
      <p:sp>
        <p:nvSpPr>
          <p:cNvPr id="16" name="TextBox 15" descr="Accent design to caption block">
            <a:extLst>
              <a:ext uri="{FF2B5EF4-FFF2-40B4-BE49-F238E27FC236}">
                <a16:creationId xmlns:a16="http://schemas.microsoft.com/office/drawing/2014/main" id="{03888866-542D-43D4-BFE1-045D36351922}"/>
              </a:ext>
              <a:ext uri="{C183D7F6-B498-43B3-948B-1728B52AA6E4}">
                <adec:decorative xmlns:adec="http://schemas.microsoft.com/office/drawing/2017/decorative" xmlns="" val="1"/>
              </a:ext>
            </a:extLst>
          </p:cNvPr>
          <p:cNvSpPr txBox="1">
            <a:spLocks/>
          </p:cNvSpPr>
          <p:nvPr/>
        </p:nvSpPr>
        <p:spPr>
          <a:xfrm flipH="1">
            <a:off x="-1" y="4813138"/>
            <a:ext cx="691517" cy="1026777"/>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ZA" dirty="0"/>
          </a:p>
        </p:txBody>
      </p:sp>
      <p:sp>
        <p:nvSpPr>
          <p:cNvPr id="17" name="Isosceles Triangle 16" descr="Shadow accent to title">
            <a:extLst>
              <a:ext uri="{FF2B5EF4-FFF2-40B4-BE49-F238E27FC236}">
                <a16:creationId xmlns:a16="http://schemas.microsoft.com/office/drawing/2014/main" id="{667AA2A8-C66E-4F4C-A6E7-E7ABCE7E9EC3}"/>
              </a:ext>
              <a:ext uri="{C183D7F6-B498-43B3-948B-1728B52AA6E4}">
                <adec:decorative xmlns:adec="http://schemas.microsoft.com/office/drawing/2017/decorative" xmlns="" val="1"/>
              </a:ext>
            </a:extLst>
          </p:cNvPr>
          <p:cNvSpPr/>
          <p:nvPr/>
        </p:nvSpPr>
        <p:spPr>
          <a:xfrm rot="10800000" flipH="1">
            <a:off x="463958" y="5610101"/>
            <a:ext cx="225306" cy="201048"/>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12" name="Title 11">
            <a:extLst>
              <a:ext uri="{FF2B5EF4-FFF2-40B4-BE49-F238E27FC236}">
                <a16:creationId xmlns:a16="http://schemas.microsoft.com/office/drawing/2014/main" id="{D8744987-7958-44D9-AE6F-009CA4C08875}"/>
              </a:ext>
            </a:extLst>
          </p:cNvPr>
          <p:cNvSpPr>
            <a:spLocks noGrp="1"/>
          </p:cNvSpPr>
          <p:nvPr>
            <p:ph type="ctrTitle"/>
          </p:nvPr>
        </p:nvSpPr>
        <p:spPr>
          <a:xfrm>
            <a:off x="420686" y="5066452"/>
            <a:ext cx="5675313" cy="539345"/>
          </a:xfrm>
        </p:spPr>
        <p:txBody>
          <a:bodyPr/>
          <a:lstStyle/>
          <a:p>
            <a:r>
              <a:rPr lang="en-ZA" dirty="0" smtClean="0"/>
              <a:t>Evidence to prove tertiary requirements. </a:t>
            </a:r>
            <a:endParaRPr lang="en-ZA" dirty="0"/>
          </a:p>
        </p:txBody>
      </p:sp>
      <p:sp>
        <p:nvSpPr>
          <p:cNvPr id="19" name="Isosceles Triangle 18" descr="To shadow accent to title">
            <a:extLst>
              <a:ext uri="{FF2B5EF4-FFF2-40B4-BE49-F238E27FC236}">
                <a16:creationId xmlns:a16="http://schemas.microsoft.com/office/drawing/2014/main" id="{ABF5B12D-6F10-4377-9094-B3E79ECB1B94}"/>
              </a:ext>
              <a:ext uri="{C183D7F6-B498-43B3-948B-1728B52AA6E4}">
                <adec:decorative xmlns:adec="http://schemas.microsoft.com/office/drawing/2017/decorative" xmlns="" val="1"/>
              </a:ext>
            </a:extLst>
          </p:cNvPr>
          <p:cNvSpPr/>
          <p:nvPr/>
        </p:nvSpPr>
        <p:spPr>
          <a:xfrm rot="10800000" flipH="1" flipV="1">
            <a:off x="463958" y="4860371"/>
            <a:ext cx="225306" cy="201048"/>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Tree>
    <p:extLst>
      <p:ext uri="{BB962C8B-B14F-4D97-AF65-F5344CB8AC3E}">
        <p14:creationId xmlns:p14="http://schemas.microsoft.com/office/powerpoint/2010/main" val="6652193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5083B-CC27-4F1C-AD03-E3DBEC1C9E78}"/>
              </a:ext>
            </a:extLst>
          </p:cNvPr>
          <p:cNvSpPr>
            <a:spLocks noGrp="1"/>
          </p:cNvSpPr>
          <p:nvPr>
            <p:ph type="title"/>
          </p:nvPr>
        </p:nvSpPr>
        <p:spPr>
          <a:xfrm>
            <a:off x="431999" y="432000"/>
            <a:ext cx="6770017" cy="432000"/>
          </a:xfrm>
        </p:spPr>
        <p:txBody>
          <a:bodyPr/>
          <a:lstStyle/>
          <a:p>
            <a:r>
              <a:rPr lang="en-ZA" dirty="0" smtClean="0"/>
              <a:t>Why evidence to prove effectiveness? </a:t>
            </a:r>
            <a:endParaRPr lang="en-ZA" dirty="0"/>
          </a:p>
        </p:txBody>
      </p:sp>
      <p:sp>
        <p:nvSpPr>
          <p:cNvPr id="3" name="Text Placeholder 2">
            <a:extLst>
              <a:ext uri="{FF2B5EF4-FFF2-40B4-BE49-F238E27FC236}">
                <a16:creationId xmlns:a16="http://schemas.microsoft.com/office/drawing/2014/main" id="{97C06D93-65F2-4552-88CF-83318CBE2CFC}"/>
              </a:ext>
            </a:extLst>
          </p:cNvPr>
          <p:cNvSpPr>
            <a:spLocks noGrp="1"/>
          </p:cNvSpPr>
          <p:nvPr>
            <p:ph type="body" sz="quarter" idx="32"/>
          </p:nvPr>
        </p:nvSpPr>
        <p:spPr>
          <a:xfrm>
            <a:off x="431801" y="1007999"/>
            <a:ext cx="5472000" cy="3540145"/>
          </a:xfrm>
        </p:spPr>
        <p:txBody>
          <a:bodyPr/>
          <a:lstStyle/>
          <a:p>
            <a:r>
              <a:rPr lang="en-ZA" sz="2400" dirty="0" smtClean="0"/>
              <a:t>As the database solution is not simplistic, the </a:t>
            </a:r>
            <a:r>
              <a:rPr lang="en-ZA" sz="2400" dirty="0" smtClean="0"/>
              <a:t>most rational way to demonstrate how effectively the user and system requirements have been captured is to first explain the user and system requirements and then provide evidence that the solution has fulfilled these requirements through implementation.</a:t>
            </a:r>
            <a:endParaRPr lang="en-ZA" sz="2400" dirty="0"/>
          </a:p>
        </p:txBody>
      </p:sp>
      <p:sp>
        <p:nvSpPr>
          <p:cNvPr id="29" name="Content Placeholder 28">
            <a:extLst>
              <a:ext uri="{FF2B5EF4-FFF2-40B4-BE49-F238E27FC236}">
                <a16:creationId xmlns:a16="http://schemas.microsoft.com/office/drawing/2014/main" id="{07FF37F8-D747-444C-8664-2DF836965C77}"/>
              </a:ext>
            </a:extLst>
          </p:cNvPr>
          <p:cNvSpPr>
            <a:spLocks noGrp="1"/>
          </p:cNvSpPr>
          <p:nvPr>
            <p:ph sz="half" idx="1"/>
          </p:nvPr>
        </p:nvSpPr>
        <p:spPr>
          <a:xfrm>
            <a:off x="374685" y="4038721"/>
            <a:ext cx="5472000" cy="1872354"/>
          </a:xfrm>
        </p:spPr>
        <p:txBody>
          <a:bodyPr/>
          <a:lstStyle/>
          <a:p>
            <a:pPr marL="0" indent="0">
              <a:buNone/>
            </a:pPr>
            <a:r>
              <a:rPr lang="en-ZA" sz="2800" dirty="0" smtClean="0"/>
              <a:t>This allows users of both technical and non-technical fields to grasp how powerful this solution is.</a:t>
            </a:r>
            <a:endParaRPr lang="en-ZA" sz="2800" dirty="0"/>
          </a:p>
          <a:p>
            <a:endParaRPr lang="en-ZA" dirty="0"/>
          </a:p>
        </p:txBody>
      </p:sp>
      <p:pic>
        <p:nvPicPr>
          <p:cNvPr id="8" name="Picture Placeholder 7">
            <a:extLst>
              <a:ext uri="{FF2B5EF4-FFF2-40B4-BE49-F238E27FC236}">
                <a16:creationId xmlns:a16="http://schemas.microsoft.com/office/drawing/2014/main" id="{C6CDA85C-88C0-6444-B1E8-D661956A20E8}"/>
              </a:ext>
            </a:extLst>
          </p:cNvPr>
          <p:cNvPicPr>
            <a:picLocks noGrp="1" noChangeAspect="1"/>
          </p:cNvPicPr>
          <p:nvPr>
            <p:ph type="pic" sz="quarter" idx="36"/>
          </p:nvPr>
        </p:nvPicPr>
        <p:blipFill>
          <a:blip r:embed="rId3">
            <a:extLst>
              <a:ext uri="{28A0092B-C50C-407E-A947-70E740481C1C}">
                <a14:useLocalDpi xmlns:a14="http://schemas.microsoft.com/office/drawing/2010/main" val="0"/>
              </a:ext>
            </a:extLst>
          </a:blip>
          <a:stretch>
            <a:fillRect/>
          </a:stretch>
        </p:blipFill>
        <p:spPr>
          <a:xfrm>
            <a:off x="5960917" y="1290753"/>
            <a:ext cx="5766739" cy="4270319"/>
          </a:xfrm>
        </p:spPr>
      </p:pic>
      <p:sp>
        <p:nvSpPr>
          <p:cNvPr id="66" name="Freeform 5" descr="Hollow accent block">
            <a:extLst>
              <a:ext uri="{FF2B5EF4-FFF2-40B4-BE49-F238E27FC236}">
                <a16:creationId xmlns:a16="http://schemas.microsoft.com/office/drawing/2014/main" id="{3EEE5409-3F6C-485D-B4C2-5247917F1018}"/>
              </a:ext>
              <a:ext uri="{C183D7F6-B498-43B3-948B-1728B52AA6E4}">
                <adec:decorative xmlns:adec="http://schemas.microsoft.com/office/drawing/2017/decorative" xmlns="" val="1"/>
              </a:ext>
            </a:extLst>
          </p:cNvPr>
          <p:cNvSpPr>
            <a:spLocks noChangeAspect="1"/>
          </p:cNvSpPr>
          <p:nvPr/>
        </p:nvSpPr>
        <p:spPr bwMode="auto">
          <a:xfrm>
            <a:off x="5363366" y="497489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7" name="Freeform 5" descr="Solid accent block">
            <a:extLst>
              <a:ext uri="{FF2B5EF4-FFF2-40B4-BE49-F238E27FC236}">
                <a16:creationId xmlns:a16="http://schemas.microsoft.com/office/drawing/2014/main" id="{0D74D4D5-6A4C-4248-8A92-B8CA1C918EB6}"/>
              </a:ext>
              <a:ext uri="{C183D7F6-B498-43B3-948B-1728B52AA6E4}">
                <adec:decorative xmlns:adec="http://schemas.microsoft.com/office/drawing/2017/decorative" xmlns="" val="1"/>
              </a:ext>
            </a:extLst>
          </p:cNvPr>
          <p:cNvSpPr>
            <a:spLocks noChangeAspect="1"/>
          </p:cNvSpPr>
          <p:nvPr/>
        </p:nvSpPr>
        <p:spPr bwMode="auto">
          <a:xfrm>
            <a:off x="6650080" y="4752199"/>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Slide Number Placeholder 5">
            <a:extLst>
              <a:ext uri="{FF2B5EF4-FFF2-40B4-BE49-F238E27FC236}">
                <a16:creationId xmlns:a16="http://schemas.microsoft.com/office/drawing/2014/main" id="{46D051DA-5DAD-43A7-A238-51C63BA59FEC}"/>
              </a:ext>
            </a:extLst>
          </p:cNvPr>
          <p:cNvSpPr>
            <a:spLocks noGrp="1"/>
          </p:cNvSpPr>
          <p:nvPr>
            <p:ph type="sldNum" sz="quarter" idx="33"/>
          </p:nvPr>
        </p:nvSpPr>
        <p:spPr/>
        <p:txBody>
          <a:bodyPr/>
          <a:lstStyle/>
          <a:p>
            <a:fld id="{19B51A1E-902D-48AF-9020-955120F399B6}" type="slidenum">
              <a:rPr lang="en-ZA" smtClean="0"/>
              <a:pPr/>
              <a:t>15</a:t>
            </a:fld>
            <a:endParaRPr lang="en-ZA" dirty="0"/>
          </a:p>
        </p:txBody>
      </p:sp>
    </p:spTree>
    <p:extLst>
      <p:ext uri="{BB962C8B-B14F-4D97-AF65-F5344CB8AC3E}">
        <p14:creationId xmlns:p14="http://schemas.microsoft.com/office/powerpoint/2010/main" val="20950406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a:extLst>
              <a:ext uri="{FF2B5EF4-FFF2-40B4-BE49-F238E27FC236}">
                <a16:creationId xmlns:a16="http://schemas.microsoft.com/office/drawing/2014/main" id="{588C9C3E-7C4B-EA46-9848-A17249AC33B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411161" y="0"/>
            <a:ext cx="10972800" cy="6858000"/>
          </a:xfrm>
        </p:spPr>
      </p:pic>
      <p:sp>
        <p:nvSpPr>
          <p:cNvPr id="15" name="Freeform 5" descr="Hollow accent">
            <a:extLst>
              <a:ext uri="{FF2B5EF4-FFF2-40B4-BE49-F238E27FC236}">
                <a16:creationId xmlns:a16="http://schemas.microsoft.com/office/drawing/2014/main" id="{10117390-DCFE-4FAE-B3FD-DAECFE779A27}"/>
              </a:ext>
              <a:ext uri="{C183D7F6-B498-43B3-948B-1728B52AA6E4}">
                <adec:decorative xmlns:adec="http://schemas.microsoft.com/office/drawing/2017/decorative" xmlns="" val="1"/>
              </a:ext>
            </a:extLst>
          </p:cNvPr>
          <p:cNvSpPr>
            <a:spLocks noChangeAspect="1"/>
          </p:cNvSpPr>
          <p:nvPr/>
        </p:nvSpPr>
        <p:spPr bwMode="auto">
          <a:xfrm>
            <a:off x="8713227" y="2049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31" name="TextBox 30" descr="Flag accent to title">
            <a:extLst>
              <a:ext uri="{FF2B5EF4-FFF2-40B4-BE49-F238E27FC236}">
                <a16:creationId xmlns:a16="http://schemas.microsoft.com/office/drawing/2014/main" id="{8FC2E368-898A-440B-A15C-4C5FB13C57D2}"/>
              </a:ext>
              <a:ext uri="{C183D7F6-B498-43B3-948B-1728B52AA6E4}">
                <adec:decorative xmlns:adec="http://schemas.microsoft.com/office/drawing/2017/decorative" xmlns="" val="1"/>
              </a:ext>
            </a:extLst>
          </p:cNvPr>
          <p:cNvSpPr txBox="1">
            <a:spLocks/>
          </p:cNvSpPr>
          <p:nvPr/>
        </p:nvSpPr>
        <p:spPr>
          <a:xfrm flipH="1">
            <a:off x="1897242" y="2364840"/>
            <a:ext cx="2494930" cy="3139768"/>
          </a:xfrm>
          <a:custGeom>
            <a:avLst/>
            <a:gdLst>
              <a:gd name="connsiteX0" fmla="*/ 2000924 w 2494930"/>
              <a:gd name="connsiteY0" fmla="*/ 1087415 h 3139768"/>
              <a:gd name="connsiteX1" fmla="*/ 2072963 w 2494930"/>
              <a:gd name="connsiteY1" fmla="*/ 1129282 h 3139768"/>
              <a:gd name="connsiteX2" fmla="*/ 2304085 w 2494930"/>
              <a:gd name="connsiteY2" fmla="*/ 1529014 h 3139768"/>
              <a:gd name="connsiteX3" fmla="*/ 2304085 w 2494930"/>
              <a:gd name="connsiteY3" fmla="*/ 1610754 h 3139768"/>
              <a:gd name="connsiteX4" fmla="*/ 2072963 w 2494930"/>
              <a:gd name="connsiteY4" fmla="*/ 2010486 h 3139768"/>
              <a:gd name="connsiteX5" fmla="*/ 2000924 w 2494930"/>
              <a:gd name="connsiteY5" fmla="*/ 2052353 h 3139768"/>
              <a:gd name="connsiteX6" fmla="*/ 1537679 w 2494930"/>
              <a:gd name="connsiteY6" fmla="*/ 2052353 h 3139768"/>
              <a:gd name="connsiteX7" fmla="*/ 1466641 w 2494930"/>
              <a:gd name="connsiteY7" fmla="*/ 2010486 h 3139768"/>
              <a:gd name="connsiteX8" fmla="*/ 1234518 w 2494930"/>
              <a:gd name="connsiteY8" fmla="*/ 1610754 h 3139768"/>
              <a:gd name="connsiteX9" fmla="*/ 1234518 w 2494930"/>
              <a:gd name="connsiteY9" fmla="*/ 1529014 h 3139768"/>
              <a:gd name="connsiteX10" fmla="*/ 1466641 w 2494930"/>
              <a:gd name="connsiteY10" fmla="*/ 1129282 h 3139768"/>
              <a:gd name="connsiteX11" fmla="*/ 1537679 w 2494930"/>
              <a:gd name="connsiteY11" fmla="*/ 1087415 h 3139768"/>
              <a:gd name="connsiteX12" fmla="*/ 2000924 w 2494930"/>
              <a:gd name="connsiteY12" fmla="*/ 1087415 h 3139768"/>
              <a:gd name="connsiteX13" fmla="*/ 1516872 w 2494930"/>
              <a:gd name="connsiteY13" fmla="*/ 0 h 3139768"/>
              <a:gd name="connsiteX14" fmla="*/ 1481849 w 2494930"/>
              <a:gd name="connsiteY14" fmla="*/ 0 h 3139768"/>
              <a:gd name="connsiteX15" fmla="*/ 1237282 w 2494930"/>
              <a:gd name="connsiteY15" fmla="*/ 0 h 3139768"/>
              <a:gd name="connsiteX16" fmla="*/ 99481 w 2494930"/>
              <a:gd name="connsiteY16" fmla="*/ 0 h 3139768"/>
              <a:gd name="connsiteX17" fmla="*/ 0 w 2494930"/>
              <a:gd name="connsiteY17" fmla="*/ 100333 h 3139768"/>
              <a:gd name="connsiteX18" fmla="*/ 0 w 2494930"/>
              <a:gd name="connsiteY18" fmla="*/ 1039826 h 3139768"/>
              <a:gd name="connsiteX19" fmla="*/ 0 w 2494930"/>
              <a:gd name="connsiteY19" fmla="*/ 2099942 h 3139768"/>
              <a:gd name="connsiteX20" fmla="*/ 0 w 2494930"/>
              <a:gd name="connsiteY20" fmla="*/ 3039435 h 3139768"/>
              <a:gd name="connsiteX21" fmla="*/ 99481 w 2494930"/>
              <a:gd name="connsiteY21" fmla="*/ 3139768 h 3139768"/>
              <a:gd name="connsiteX22" fmla="*/ 1237282 w 2494930"/>
              <a:gd name="connsiteY22" fmla="*/ 3139768 h 3139768"/>
              <a:gd name="connsiteX23" fmla="*/ 1481849 w 2494930"/>
              <a:gd name="connsiteY23" fmla="*/ 3139768 h 3139768"/>
              <a:gd name="connsiteX24" fmla="*/ 1556045 w 2494930"/>
              <a:gd name="connsiteY24" fmla="*/ 3139768 h 3139768"/>
              <a:gd name="connsiteX25" fmla="*/ 1600213 w 2494930"/>
              <a:gd name="connsiteY25" fmla="*/ 3121251 h 3139768"/>
              <a:gd name="connsiteX26" fmla="*/ 1699900 w 2494930"/>
              <a:gd name="connsiteY26" fmla="*/ 3020706 h 3139768"/>
              <a:gd name="connsiteX27" fmla="*/ 2458009 w 2494930"/>
              <a:gd name="connsiteY27" fmla="*/ 1709539 h 3139768"/>
              <a:gd name="connsiteX28" fmla="*/ 2458009 w 2494930"/>
              <a:gd name="connsiteY28" fmla="*/ 1441420 h 3139768"/>
              <a:gd name="connsiteX29" fmla="*/ 1699900 w 2494930"/>
              <a:gd name="connsiteY29" fmla="*/ 130253 h 3139768"/>
              <a:gd name="connsiteX30" fmla="*/ 1535140 w 2494930"/>
              <a:gd name="connsiteY30" fmla="*/ 2427 h 313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94930" h="3139768">
                <a:moveTo>
                  <a:pt x="2000924" y="1087415"/>
                </a:moveTo>
                <a:cubicBezTo>
                  <a:pt x="2030940" y="1087415"/>
                  <a:pt x="2057955" y="1103365"/>
                  <a:pt x="2072963" y="1129282"/>
                </a:cubicBezTo>
                <a:cubicBezTo>
                  <a:pt x="2304085" y="1529014"/>
                  <a:pt x="2304085" y="1529014"/>
                  <a:pt x="2304085" y="1529014"/>
                </a:cubicBezTo>
                <a:cubicBezTo>
                  <a:pt x="2319093" y="1553935"/>
                  <a:pt x="2319093" y="1585834"/>
                  <a:pt x="2304085" y="1610754"/>
                </a:cubicBezTo>
                <a:cubicBezTo>
                  <a:pt x="2072963" y="2010486"/>
                  <a:pt x="2072963" y="2010486"/>
                  <a:pt x="2072963" y="2010486"/>
                </a:cubicBezTo>
                <a:cubicBezTo>
                  <a:pt x="2057955" y="2036404"/>
                  <a:pt x="2030940" y="2052353"/>
                  <a:pt x="2000924" y="2052353"/>
                </a:cubicBezTo>
                <a:cubicBezTo>
                  <a:pt x="1537679" y="2052353"/>
                  <a:pt x="1537679" y="2052353"/>
                  <a:pt x="1537679" y="2052353"/>
                </a:cubicBezTo>
                <a:cubicBezTo>
                  <a:pt x="1508663" y="2052353"/>
                  <a:pt x="1480649" y="2036404"/>
                  <a:pt x="1466641" y="2010486"/>
                </a:cubicBezTo>
                <a:cubicBezTo>
                  <a:pt x="1234518" y="1610754"/>
                  <a:pt x="1234518" y="1610754"/>
                  <a:pt x="1234518" y="1610754"/>
                </a:cubicBezTo>
                <a:cubicBezTo>
                  <a:pt x="1219510" y="1585834"/>
                  <a:pt x="1219510" y="1553935"/>
                  <a:pt x="1234518" y="1529014"/>
                </a:cubicBezTo>
                <a:cubicBezTo>
                  <a:pt x="1466641" y="1129282"/>
                  <a:pt x="1466641" y="1129282"/>
                  <a:pt x="1466641" y="1129282"/>
                </a:cubicBezTo>
                <a:cubicBezTo>
                  <a:pt x="1480649" y="1103365"/>
                  <a:pt x="1508663" y="1087415"/>
                  <a:pt x="1537679" y="1087415"/>
                </a:cubicBezTo>
                <a:cubicBezTo>
                  <a:pt x="2000924" y="1087415"/>
                  <a:pt x="2000924" y="1087415"/>
                  <a:pt x="2000924" y="1087415"/>
                </a:cubicBezTo>
                <a:close/>
                <a:moveTo>
                  <a:pt x="1516872" y="0"/>
                </a:moveTo>
                <a:lnTo>
                  <a:pt x="1481849" y="0"/>
                </a:lnTo>
                <a:lnTo>
                  <a:pt x="1237282" y="0"/>
                </a:lnTo>
                <a:lnTo>
                  <a:pt x="99481" y="0"/>
                </a:lnTo>
                <a:cubicBezTo>
                  <a:pt x="44540" y="0"/>
                  <a:pt x="0" y="44921"/>
                  <a:pt x="0" y="100333"/>
                </a:cubicBezTo>
                <a:lnTo>
                  <a:pt x="0" y="1039826"/>
                </a:lnTo>
                <a:lnTo>
                  <a:pt x="0" y="2099942"/>
                </a:lnTo>
                <a:lnTo>
                  <a:pt x="0" y="3039435"/>
                </a:lnTo>
                <a:cubicBezTo>
                  <a:pt x="0" y="3094847"/>
                  <a:pt x="44540" y="3139768"/>
                  <a:pt x="99481" y="3139768"/>
                </a:cubicBezTo>
                <a:lnTo>
                  <a:pt x="1237282" y="3139768"/>
                </a:lnTo>
                <a:lnTo>
                  <a:pt x="1481849" y="3139768"/>
                </a:lnTo>
                <a:lnTo>
                  <a:pt x="1556045" y="3139768"/>
                </a:lnTo>
                <a:lnTo>
                  <a:pt x="1600213" y="3121251"/>
                </a:lnTo>
                <a:cubicBezTo>
                  <a:pt x="1640826" y="3097545"/>
                  <a:pt x="1675286" y="3063213"/>
                  <a:pt x="1699900" y="3020706"/>
                </a:cubicBezTo>
                <a:cubicBezTo>
                  <a:pt x="1699900" y="3020706"/>
                  <a:pt x="1699900" y="3020706"/>
                  <a:pt x="2458009" y="1709539"/>
                </a:cubicBezTo>
                <a:cubicBezTo>
                  <a:pt x="2507237" y="1627796"/>
                  <a:pt x="2507237" y="1523164"/>
                  <a:pt x="2458009" y="1441420"/>
                </a:cubicBezTo>
                <a:cubicBezTo>
                  <a:pt x="2458009" y="1441420"/>
                  <a:pt x="2458009" y="1441420"/>
                  <a:pt x="1699900" y="130253"/>
                </a:cubicBezTo>
                <a:cubicBezTo>
                  <a:pt x="1662979" y="66493"/>
                  <a:pt x="1603905" y="21126"/>
                  <a:pt x="1535140" y="2427"/>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ZA" dirty="0"/>
          </a:p>
        </p:txBody>
      </p:sp>
      <p:sp>
        <p:nvSpPr>
          <p:cNvPr id="21" name="Isosceles Triangle 20" descr="Shadow accent to title">
            <a:extLst>
              <a:ext uri="{FF2B5EF4-FFF2-40B4-BE49-F238E27FC236}">
                <a16:creationId xmlns:a16="http://schemas.microsoft.com/office/drawing/2014/main" id="{59A98ED3-718C-409B-BC1D-07842F9F58EB}"/>
              </a:ext>
              <a:ext uri="{C183D7F6-B498-43B3-948B-1728B52AA6E4}">
                <adec:decorative xmlns:adec="http://schemas.microsoft.com/office/drawing/2017/decorative" xmlns="" val="1"/>
              </a:ext>
            </a:extLst>
          </p:cNvPr>
          <p:cNvSpPr/>
          <p:nvPr/>
        </p:nvSpPr>
        <p:spPr>
          <a:xfrm rot="10800000" flipH="1">
            <a:off x="3915924" y="496252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3909766" y="2654260"/>
            <a:ext cx="4459766" cy="1675503"/>
          </a:xfrm>
        </p:spPr>
        <p:txBody>
          <a:bodyPr/>
          <a:lstStyle/>
          <a:p>
            <a:r>
              <a:rPr lang="en-ZA" dirty="0" smtClean="0"/>
              <a:t>Possible future improvements</a:t>
            </a:r>
            <a:endParaRPr lang="en-ZA" dirty="0"/>
          </a:p>
        </p:txBody>
      </p:sp>
      <p:sp>
        <p:nvSpPr>
          <p:cNvPr id="5" name="Slide Number Placeholder 4">
            <a:extLst>
              <a:ext uri="{FF2B5EF4-FFF2-40B4-BE49-F238E27FC236}">
                <a16:creationId xmlns:a16="http://schemas.microsoft.com/office/drawing/2014/main" id="{F6964141-6F81-4947-A236-746D94ED3F6F}"/>
              </a:ext>
            </a:extLst>
          </p:cNvPr>
          <p:cNvSpPr>
            <a:spLocks noGrp="1"/>
          </p:cNvSpPr>
          <p:nvPr>
            <p:ph type="sldNum" sz="quarter" idx="12"/>
          </p:nvPr>
        </p:nvSpPr>
        <p:spPr>
          <a:xfrm>
            <a:off x="11727656" y="6277243"/>
            <a:ext cx="464344" cy="400188"/>
          </a:xfrm>
        </p:spPr>
        <p:txBody>
          <a:bodyPr/>
          <a:lstStyle/>
          <a:p>
            <a:fld id="{19B51A1E-902D-48AF-9020-955120F399B6}" type="slidenum">
              <a:rPr lang="en-ZA" smtClean="0"/>
              <a:pPr/>
              <a:t>16</a:t>
            </a:fld>
            <a:endParaRPr lang="en-ZA" dirty="0"/>
          </a:p>
        </p:txBody>
      </p:sp>
    </p:spTree>
    <p:extLst>
      <p:ext uri="{BB962C8B-B14F-4D97-AF65-F5344CB8AC3E}">
        <p14:creationId xmlns:p14="http://schemas.microsoft.com/office/powerpoint/2010/main" val="42612898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5083B-CC27-4F1C-AD03-E3DBEC1C9E78}"/>
              </a:ext>
            </a:extLst>
          </p:cNvPr>
          <p:cNvSpPr>
            <a:spLocks noGrp="1"/>
          </p:cNvSpPr>
          <p:nvPr>
            <p:ph type="title"/>
          </p:nvPr>
        </p:nvSpPr>
        <p:spPr>
          <a:xfrm>
            <a:off x="431999" y="432000"/>
            <a:ext cx="6770017" cy="432000"/>
          </a:xfrm>
        </p:spPr>
        <p:txBody>
          <a:bodyPr/>
          <a:lstStyle/>
          <a:p>
            <a:r>
              <a:rPr lang="en-ZA" dirty="0" smtClean="0"/>
              <a:t>Encrypt Data while performing CRUD.</a:t>
            </a:r>
            <a:endParaRPr lang="en-ZA" dirty="0"/>
          </a:p>
        </p:txBody>
      </p:sp>
      <p:sp>
        <p:nvSpPr>
          <p:cNvPr id="3" name="Text Placeholder 2">
            <a:extLst>
              <a:ext uri="{FF2B5EF4-FFF2-40B4-BE49-F238E27FC236}">
                <a16:creationId xmlns:a16="http://schemas.microsoft.com/office/drawing/2014/main" id="{97C06D93-65F2-4552-88CF-83318CBE2CFC}"/>
              </a:ext>
            </a:extLst>
          </p:cNvPr>
          <p:cNvSpPr>
            <a:spLocks noGrp="1"/>
          </p:cNvSpPr>
          <p:nvPr>
            <p:ph type="body" sz="quarter" idx="32"/>
          </p:nvPr>
        </p:nvSpPr>
        <p:spPr>
          <a:xfrm>
            <a:off x="431801" y="1007999"/>
            <a:ext cx="5472000" cy="3540145"/>
          </a:xfrm>
        </p:spPr>
        <p:txBody>
          <a:bodyPr/>
          <a:lstStyle/>
          <a:p>
            <a:r>
              <a:rPr lang="en-ZA" sz="2400" dirty="0" smtClean="0"/>
              <a:t>Doing so will minimize security issues and keep users that have accessed the database without the authority to do so from using the data elsewhere or cause any financial damage to Trinity.</a:t>
            </a:r>
            <a:endParaRPr lang="en-ZA" sz="2400" dirty="0"/>
          </a:p>
        </p:txBody>
      </p:sp>
      <p:sp>
        <p:nvSpPr>
          <p:cNvPr id="29" name="Content Placeholder 28">
            <a:extLst>
              <a:ext uri="{FF2B5EF4-FFF2-40B4-BE49-F238E27FC236}">
                <a16:creationId xmlns:a16="http://schemas.microsoft.com/office/drawing/2014/main" id="{07FF37F8-D747-444C-8664-2DF836965C77}"/>
              </a:ext>
            </a:extLst>
          </p:cNvPr>
          <p:cNvSpPr>
            <a:spLocks noGrp="1"/>
          </p:cNvSpPr>
          <p:nvPr>
            <p:ph sz="half" idx="1"/>
          </p:nvPr>
        </p:nvSpPr>
        <p:spPr>
          <a:xfrm>
            <a:off x="261281" y="4038720"/>
            <a:ext cx="5723459" cy="1872354"/>
          </a:xfrm>
        </p:spPr>
        <p:txBody>
          <a:bodyPr/>
          <a:lstStyle/>
          <a:p>
            <a:pPr marL="0" indent="0">
              <a:buNone/>
            </a:pPr>
            <a:r>
              <a:rPr lang="en-ZA" sz="2800" b="1" dirty="0" smtClean="0"/>
              <a:t>Recommendation</a:t>
            </a:r>
            <a:r>
              <a:rPr lang="en-ZA" sz="2800" dirty="0" smtClean="0"/>
              <a:t>: AES 256 encryption algorithm. It is easy to implement and difficult to break so security is ensured while having maximum performance </a:t>
            </a:r>
            <a:endParaRPr lang="en-ZA" sz="2800" dirty="0"/>
          </a:p>
          <a:p>
            <a:endParaRPr lang="en-ZA" dirty="0"/>
          </a:p>
        </p:txBody>
      </p:sp>
      <p:pic>
        <p:nvPicPr>
          <p:cNvPr id="8" name="Picture Placeholder 7">
            <a:extLst>
              <a:ext uri="{FF2B5EF4-FFF2-40B4-BE49-F238E27FC236}">
                <a16:creationId xmlns:a16="http://schemas.microsoft.com/office/drawing/2014/main" id="{C6CDA85C-88C0-6444-B1E8-D661956A20E8}"/>
              </a:ext>
            </a:extLst>
          </p:cNvPr>
          <p:cNvPicPr>
            <a:picLocks noGrp="1" noChangeAspect="1"/>
          </p:cNvPicPr>
          <p:nvPr>
            <p:ph type="pic" sz="quarter" idx="36"/>
          </p:nvPr>
        </p:nvPicPr>
        <p:blipFill>
          <a:blip r:embed="rId3">
            <a:extLst>
              <a:ext uri="{28A0092B-C50C-407E-A947-70E740481C1C}">
                <a14:useLocalDpi xmlns:a14="http://schemas.microsoft.com/office/drawing/2010/main" val="0"/>
              </a:ext>
            </a:extLst>
          </a:blip>
          <a:stretch>
            <a:fillRect/>
          </a:stretch>
        </p:blipFill>
        <p:spPr>
          <a:xfrm>
            <a:off x="6232358" y="1290753"/>
            <a:ext cx="5495298" cy="4270319"/>
          </a:xfrm>
        </p:spPr>
      </p:pic>
      <p:sp>
        <p:nvSpPr>
          <p:cNvPr id="66" name="Freeform 5" descr="Hollow accent block">
            <a:extLst>
              <a:ext uri="{FF2B5EF4-FFF2-40B4-BE49-F238E27FC236}">
                <a16:creationId xmlns:a16="http://schemas.microsoft.com/office/drawing/2014/main" id="{3EEE5409-3F6C-485D-B4C2-5247917F1018}"/>
              </a:ext>
              <a:ext uri="{C183D7F6-B498-43B3-948B-1728B52AA6E4}">
                <adec:decorative xmlns:adec="http://schemas.microsoft.com/office/drawing/2017/decorative" xmlns="" val="1"/>
              </a:ext>
            </a:extLst>
          </p:cNvPr>
          <p:cNvSpPr>
            <a:spLocks noChangeAspect="1"/>
          </p:cNvSpPr>
          <p:nvPr/>
        </p:nvSpPr>
        <p:spPr bwMode="auto">
          <a:xfrm>
            <a:off x="5609703" y="4974897"/>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7" name="Freeform 5" descr="Solid accent block">
            <a:extLst>
              <a:ext uri="{FF2B5EF4-FFF2-40B4-BE49-F238E27FC236}">
                <a16:creationId xmlns:a16="http://schemas.microsoft.com/office/drawing/2014/main" id="{0D74D4D5-6A4C-4248-8A92-B8CA1C918EB6}"/>
              </a:ext>
              <a:ext uri="{C183D7F6-B498-43B3-948B-1728B52AA6E4}">
                <adec:decorative xmlns:adec="http://schemas.microsoft.com/office/drawing/2017/decorative" xmlns="" val="1"/>
              </a:ext>
            </a:extLst>
          </p:cNvPr>
          <p:cNvSpPr>
            <a:spLocks noChangeAspect="1"/>
          </p:cNvSpPr>
          <p:nvPr/>
        </p:nvSpPr>
        <p:spPr bwMode="auto">
          <a:xfrm>
            <a:off x="6650080" y="4752199"/>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Slide Number Placeholder 5">
            <a:extLst>
              <a:ext uri="{FF2B5EF4-FFF2-40B4-BE49-F238E27FC236}">
                <a16:creationId xmlns:a16="http://schemas.microsoft.com/office/drawing/2014/main" id="{46D051DA-5DAD-43A7-A238-51C63BA59FEC}"/>
              </a:ext>
            </a:extLst>
          </p:cNvPr>
          <p:cNvSpPr>
            <a:spLocks noGrp="1"/>
          </p:cNvSpPr>
          <p:nvPr>
            <p:ph type="sldNum" sz="quarter" idx="33"/>
          </p:nvPr>
        </p:nvSpPr>
        <p:spPr/>
        <p:txBody>
          <a:bodyPr/>
          <a:lstStyle/>
          <a:p>
            <a:fld id="{19B51A1E-902D-48AF-9020-955120F399B6}" type="slidenum">
              <a:rPr lang="en-ZA" smtClean="0"/>
              <a:pPr/>
              <a:t>17</a:t>
            </a:fld>
            <a:endParaRPr lang="en-ZA" dirty="0"/>
          </a:p>
        </p:txBody>
      </p:sp>
    </p:spTree>
    <p:extLst>
      <p:ext uri="{BB962C8B-B14F-4D97-AF65-F5344CB8AC3E}">
        <p14:creationId xmlns:p14="http://schemas.microsoft.com/office/powerpoint/2010/main" val="17993455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5083B-CC27-4F1C-AD03-E3DBEC1C9E78}"/>
              </a:ext>
            </a:extLst>
          </p:cNvPr>
          <p:cNvSpPr>
            <a:spLocks noGrp="1"/>
          </p:cNvSpPr>
          <p:nvPr>
            <p:ph type="title"/>
          </p:nvPr>
        </p:nvSpPr>
        <p:spPr>
          <a:xfrm>
            <a:off x="431999" y="432000"/>
            <a:ext cx="6770017" cy="432000"/>
          </a:xfrm>
        </p:spPr>
        <p:txBody>
          <a:bodyPr/>
          <a:lstStyle/>
          <a:p>
            <a:r>
              <a:rPr lang="en-ZA" dirty="0" smtClean="0"/>
              <a:t>Use Reporting services to visualize data</a:t>
            </a:r>
            <a:endParaRPr lang="en-ZA" dirty="0"/>
          </a:p>
        </p:txBody>
      </p:sp>
      <p:sp>
        <p:nvSpPr>
          <p:cNvPr id="3" name="Text Placeholder 2">
            <a:extLst>
              <a:ext uri="{FF2B5EF4-FFF2-40B4-BE49-F238E27FC236}">
                <a16:creationId xmlns:a16="http://schemas.microsoft.com/office/drawing/2014/main" id="{97C06D93-65F2-4552-88CF-83318CBE2CFC}"/>
              </a:ext>
            </a:extLst>
          </p:cNvPr>
          <p:cNvSpPr>
            <a:spLocks noGrp="1"/>
          </p:cNvSpPr>
          <p:nvPr>
            <p:ph type="body" sz="quarter" idx="32"/>
          </p:nvPr>
        </p:nvSpPr>
        <p:spPr>
          <a:xfrm>
            <a:off x="431801" y="1007999"/>
            <a:ext cx="5472000" cy="3540145"/>
          </a:xfrm>
        </p:spPr>
        <p:txBody>
          <a:bodyPr/>
          <a:lstStyle/>
          <a:p>
            <a:r>
              <a:rPr lang="en-ZA" sz="2400" dirty="0" smtClean="0"/>
              <a:t>This will allow admins to extract data, visualize them in reports and help management departments to make decisions about Trinity’s future.</a:t>
            </a:r>
            <a:endParaRPr lang="en-ZA" sz="2400" dirty="0"/>
          </a:p>
        </p:txBody>
      </p:sp>
      <p:sp>
        <p:nvSpPr>
          <p:cNvPr id="29" name="Content Placeholder 28">
            <a:extLst>
              <a:ext uri="{FF2B5EF4-FFF2-40B4-BE49-F238E27FC236}">
                <a16:creationId xmlns:a16="http://schemas.microsoft.com/office/drawing/2014/main" id="{07FF37F8-D747-444C-8664-2DF836965C77}"/>
              </a:ext>
            </a:extLst>
          </p:cNvPr>
          <p:cNvSpPr>
            <a:spLocks noGrp="1"/>
          </p:cNvSpPr>
          <p:nvPr>
            <p:ph sz="half" idx="1"/>
          </p:nvPr>
        </p:nvSpPr>
        <p:spPr>
          <a:xfrm>
            <a:off x="261281" y="4038720"/>
            <a:ext cx="5723459" cy="1872354"/>
          </a:xfrm>
        </p:spPr>
        <p:txBody>
          <a:bodyPr/>
          <a:lstStyle/>
          <a:p>
            <a:pPr marL="0" indent="0">
              <a:buNone/>
            </a:pPr>
            <a:r>
              <a:rPr lang="en-ZA" sz="2800" b="1" dirty="0" smtClean="0"/>
              <a:t>Recommendation</a:t>
            </a:r>
            <a:r>
              <a:rPr lang="en-ZA" sz="2800" dirty="0" smtClean="0"/>
              <a:t>: SAP Crystal Reports Reporting service, at a cheap cost dynamic and extremely informative reports can be created.</a:t>
            </a:r>
            <a:endParaRPr lang="en-ZA" dirty="0"/>
          </a:p>
        </p:txBody>
      </p:sp>
      <p:pic>
        <p:nvPicPr>
          <p:cNvPr id="8" name="Picture Placeholder 7">
            <a:extLst>
              <a:ext uri="{FF2B5EF4-FFF2-40B4-BE49-F238E27FC236}">
                <a16:creationId xmlns:a16="http://schemas.microsoft.com/office/drawing/2014/main" id="{C6CDA85C-88C0-6444-B1E8-D661956A20E8}"/>
              </a:ext>
            </a:extLst>
          </p:cNvPr>
          <p:cNvPicPr>
            <a:picLocks noGrp="1" noChangeAspect="1"/>
          </p:cNvPicPr>
          <p:nvPr>
            <p:ph type="pic" sz="quarter" idx="36"/>
          </p:nvPr>
        </p:nvPicPr>
        <p:blipFill>
          <a:blip r:embed="rId3">
            <a:extLst>
              <a:ext uri="{28A0092B-C50C-407E-A947-70E740481C1C}">
                <a14:useLocalDpi xmlns:a14="http://schemas.microsoft.com/office/drawing/2010/main" val="0"/>
              </a:ext>
            </a:extLst>
          </a:blip>
          <a:stretch>
            <a:fillRect/>
          </a:stretch>
        </p:blipFill>
        <p:spPr>
          <a:xfrm>
            <a:off x="6232358" y="1290753"/>
            <a:ext cx="5495298" cy="4270319"/>
          </a:xfrm>
        </p:spPr>
      </p:pic>
      <p:sp>
        <p:nvSpPr>
          <p:cNvPr id="66" name="Freeform 5" descr="Hollow accent block">
            <a:extLst>
              <a:ext uri="{FF2B5EF4-FFF2-40B4-BE49-F238E27FC236}">
                <a16:creationId xmlns:a16="http://schemas.microsoft.com/office/drawing/2014/main" id="{3EEE5409-3F6C-485D-B4C2-5247917F1018}"/>
              </a:ext>
              <a:ext uri="{C183D7F6-B498-43B3-948B-1728B52AA6E4}">
                <adec:decorative xmlns:adec="http://schemas.microsoft.com/office/drawing/2017/decorative" xmlns="" val="1"/>
              </a:ext>
            </a:extLst>
          </p:cNvPr>
          <p:cNvSpPr>
            <a:spLocks noChangeAspect="1"/>
          </p:cNvSpPr>
          <p:nvPr/>
        </p:nvSpPr>
        <p:spPr bwMode="auto">
          <a:xfrm>
            <a:off x="5609703" y="4974897"/>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7" name="Freeform 5" descr="Solid accent block">
            <a:extLst>
              <a:ext uri="{FF2B5EF4-FFF2-40B4-BE49-F238E27FC236}">
                <a16:creationId xmlns:a16="http://schemas.microsoft.com/office/drawing/2014/main" id="{0D74D4D5-6A4C-4248-8A92-B8CA1C918EB6}"/>
              </a:ext>
              <a:ext uri="{C183D7F6-B498-43B3-948B-1728B52AA6E4}">
                <adec:decorative xmlns:adec="http://schemas.microsoft.com/office/drawing/2017/decorative" xmlns="" val="1"/>
              </a:ext>
            </a:extLst>
          </p:cNvPr>
          <p:cNvSpPr>
            <a:spLocks noChangeAspect="1"/>
          </p:cNvSpPr>
          <p:nvPr/>
        </p:nvSpPr>
        <p:spPr bwMode="auto">
          <a:xfrm>
            <a:off x="6650080" y="4752199"/>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Slide Number Placeholder 5">
            <a:extLst>
              <a:ext uri="{FF2B5EF4-FFF2-40B4-BE49-F238E27FC236}">
                <a16:creationId xmlns:a16="http://schemas.microsoft.com/office/drawing/2014/main" id="{46D051DA-5DAD-43A7-A238-51C63BA59FEC}"/>
              </a:ext>
            </a:extLst>
          </p:cNvPr>
          <p:cNvSpPr>
            <a:spLocks noGrp="1"/>
          </p:cNvSpPr>
          <p:nvPr>
            <p:ph type="sldNum" sz="quarter" idx="33"/>
          </p:nvPr>
        </p:nvSpPr>
        <p:spPr/>
        <p:txBody>
          <a:bodyPr/>
          <a:lstStyle/>
          <a:p>
            <a:fld id="{19B51A1E-902D-48AF-9020-955120F399B6}" type="slidenum">
              <a:rPr lang="en-ZA" smtClean="0"/>
              <a:pPr/>
              <a:t>18</a:t>
            </a:fld>
            <a:endParaRPr lang="en-ZA" dirty="0"/>
          </a:p>
        </p:txBody>
      </p:sp>
    </p:spTree>
    <p:extLst>
      <p:ext uri="{BB962C8B-B14F-4D97-AF65-F5344CB8AC3E}">
        <p14:creationId xmlns:p14="http://schemas.microsoft.com/office/powerpoint/2010/main" val="35847540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5083B-CC27-4F1C-AD03-E3DBEC1C9E78}"/>
              </a:ext>
            </a:extLst>
          </p:cNvPr>
          <p:cNvSpPr>
            <a:spLocks noGrp="1"/>
          </p:cNvSpPr>
          <p:nvPr>
            <p:ph type="title"/>
          </p:nvPr>
        </p:nvSpPr>
        <p:spPr>
          <a:xfrm>
            <a:off x="431999" y="432000"/>
            <a:ext cx="10721275" cy="432000"/>
          </a:xfrm>
        </p:spPr>
        <p:txBody>
          <a:bodyPr/>
          <a:lstStyle/>
          <a:p>
            <a:r>
              <a:rPr lang="en-ZA" dirty="0" smtClean="0"/>
              <a:t>Host the database separate from the application and use a REST API to query data</a:t>
            </a:r>
            <a:endParaRPr lang="en-ZA" dirty="0"/>
          </a:p>
        </p:txBody>
      </p:sp>
      <p:sp>
        <p:nvSpPr>
          <p:cNvPr id="3" name="Text Placeholder 2">
            <a:extLst>
              <a:ext uri="{FF2B5EF4-FFF2-40B4-BE49-F238E27FC236}">
                <a16:creationId xmlns:a16="http://schemas.microsoft.com/office/drawing/2014/main" id="{97C06D93-65F2-4552-88CF-83318CBE2CFC}"/>
              </a:ext>
            </a:extLst>
          </p:cNvPr>
          <p:cNvSpPr>
            <a:spLocks noGrp="1"/>
          </p:cNvSpPr>
          <p:nvPr>
            <p:ph type="body" sz="quarter" idx="32"/>
          </p:nvPr>
        </p:nvSpPr>
        <p:spPr>
          <a:xfrm>
            <a:off x="431999" y="1149376"/>
            <a:ext cx="5472000" cy="3540145"/>
          </a:xfrm>
        </p:spPr>
        <p:txBody>
          <a:bodyPr/>
          <a:lstStyle/>
          <a:p>
            <a:r>
              <a:rPr lang="en-ZA" sz="2400" dirty="0" smtClean="0"/>
              <a:t>This will not only boost security and ensure minimal system failure but also allow centralization of the database, so companies all over the world can interact with Trinity’s API to request data that could lead to expanding Trinity’s wings.</a:t>
            </a:r>
            <a:endParaRPr lang="en-ZA" sz="2400" dirty="0"/>
          </a:p>
        </p:txBody>
      </p:sp>
      <p:sp>
        <p:nvSpPr>
          <p:cNvPr id="29" name="Content Placeholder 28">
            <a:extLst>
              <a:ext uri="{FF2B5EF4-FFF2-40B4-BE49-F238E27FC236}">
                <a16:creationId xmlns:a16="http://schemas.microsoft.com/office/drawing/2014/main" id="{07FF37F8-D747-444C-8664-2DF836965C77}"/>
              </a:ext>
            </a:extLst>
          </p:cNvPr>
          <p:cNvSpPr>
            <a:spLocks noGrp="1"/>
          </p:cNvSpPr>
          <p:nvPr>
            <p:ph sz="half" idx="1"/>
          </p:nvPr>
        </p:nvSpPr>
        <p:spPr>
          <a:xfrm>
            <a:off x="261281" y="4038720"/>
            <a:ext cx="5723459" cy="1872354"/>
          </a:xfrm>
        </p:spPr>
        <p:txBody>
          <a:bodyPr/>
          <a:lstStyle/>
          <a:p>
            <a:pPr marL="0" indent="0">
              <a:buNone/>
            </a:pPr>
            <a:r>
              <a:rPr lang="en-ZA" sz="2800" b="1" dirty="0" smtClean="0"/>
              <a:t>Recommendation</a:t>
            </a:r>
            <a:r>
              <a:rPr lang="en-ZA" sz="2800" dirty="0" smtClean="0"/>
              <a:t>: Cloud services or specialized database server hosting. For a very low price, centralization, security and 24/7 support is established. </a:t>
            </a:r>
            <a:r>
              <a:rPr lang="en-ZA" sz="2800" dirty="0" smtClean="0"/>
              <a:t>Or else locally host a database server.</a:t>
            </a:r>
            <a:endParaRPr lang="en-ZA" dirty="0"/>
          </a:p>
        </p:txBody>
      </p:sp>
      <p:pic>
        <p:nvPicPr>
          <p:cNvPr id="8" name="Picture Placeholder 7">
            <a:extLst>
              <a:ext uri="{FF2B5EF4-FFF2-40B4-BE49-F238E27FC236}">
                <a16:creationId xmlns:a16="http://schemas.microsoft.com/office/drawing/2014/main" id="{C6CDA85C-88C0-6444-B1E8-D661956A20E8}"/>
              </a:ext>
            </a:extLst>
          </p:cNvPr>
          <p:cNvPicPr>
            <a:picLocks noGrp="1" noChangeAspect="1"/>
          </p:cNvPicPr>
          <p:nvPr>
            <p:ph type="pic" sz="quarter" idx="36"/>
          </p:nvPr>
        </p:nvPicPr>
        <p:blipFill>
          <a:blip r:embed="rId3">
            <a:extLst>
              <a:ext uri="{28A0092B-C50C-407E-A947-70E740481C1C}">
                <a14:useLocalDpi xmlns:a14="http://schemas.microsoft.com/office/drawing/2010/main" val="0"/>
              </a:ext>
            </a:extLst>
          </a:blip>
          <a:stretch>
            <a:fillRect/>
          </a:stretch>
        </p:blipFill>
        <p:spPr>
          <a:xfrm>
            <a:off x="6232358" y="1290753"/>
            <a:ext cx="5495298" cy="4270319"/>
          </a:xfrm>
        </p:spPr>
      </p:pic>
      <p:sp>
        <p:nvSpPr>
          <p:cNvPr id="66" name="Freeform 5" descr="Hollow accent block">
            <a:extLst>
              <a:ext uri="{FF2B5EF4-FFF2-40B4-BE49-F238E27FC236}">
                <a16:creationId xmlns:a16="http://schemas.microsoft.com/office/drawing/2014/main" id="{3EEE5409-3F6C-485D-B4C2-5247917F1018}"/>
              </a:ext>
              <a:ext uri="{C183D7F6-B498-43B3-948B-1728B52AA6E4}">
                <adec:decorative xmlns:adec="http://schemas.microsoft.com/office/drawing/2017/decorative" xmlns="" val="1"/>
              </a:ext>
            </a:extLst>
          </p:cNvPr>
          <p:cNvSpPr>
            <a:spLocks noChangeAspect="1"/>
          </p:cNvSpPr>
          <p:nvPr/>
        </p:nvSpPr>
        <p:spPr bwMode="auto">
          <a:xfrm>
            <a:off x="5609703" y="4974897"/>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7" name="Freeform 5" descr="Solid accent block">
            <a:extLst>
              <a:ext uri="{FF2B5EF4-FFF2-40B4-BE49-F238E27FC236}">
                <a16:creationId xmlns:a16="http://schemas.microsoft.com/office/drawing/2014/main" id="{0D74D4D5-6A4C-4248-8A92-B8CA1C918EB6}"/>
              </a:ext>
              <a:ext uri="{C183D7F6-B498-43B3-948B-1728B52AA6E4}">
                <adec:decorative xmlns:adec="http://schemas.microsoft.com/office/drawing/2017/decorative" xmlns="" val="1"/>
              </a:ext>
            </a:extLst>
          </p:cNvPr>
          <p:cNvSpPr>
            <a:spLocks noChangeAspect="1"/>
          </p:cNvSpPr>
          <p:nvPr/>
        </p:nvSpPr>
        <p:spPr bwMode="auto">
          <a:xfrm>
            <a:off x="6650080" y="4752199"/>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Slide Number Placeholder 5">
            <a:extLst>
              <a:ext uri="{FF2B5EF4-FFF2-40B4-BE49-F238E27FC236}">
                <a16:creationId xmlns:a16="http://schemas.microsoft.com/office/drawing/2014/main" id="{46D051DA-5DAD-43A7-A238-51C63BA59FEC}"/>
              </a:ext>
            </a:extLst>
          </p:cNvPr>
          <p:cNvSpPr>
            <a:spLocks noGrp="1"/>
          </p:cNvSpPr>
          <p:nvPr>
            <p:ph type="sldNum" sz="quarter" idx="33"/>
          </p:nvPr>
        </p:nvSpPr>
        <p:spPr/>
        <p:txBody>
          <a:bodyPr/>
          <a:lstStyle/>
          <a:p>
            <a:fld id="{19B51A1E-902D-48AF-9020-955120F399B6}" type="slidenum">
              <a:rPr lang="en-ZA" smtClean="0"/>
              <a:pPr/>
              <a:t>19</a:t>
            </a:fld>
            <a:endParaRPr lang="en-ZA" dirty="0"/>
          </a:p>
        </p:txBody>
      </p:sp>
    </p:spTree>
    <p:extLst>
      <p:ext uri="{BB962C8B-B14F-4D97-AF65-F5344CB8AC3E}">
        <p14:creationId xmlns:p14="http://schemas.microsoft.com/office/powerpoint/2010/main" val="19172916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177FEC3E-B2FE-9045-8D49-89B1E3D20CB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0" y="0"/>
            <a:ext cx="10112850" cy="6858001"/>
          </a:xfrm>
        </p:spPr>
      </p:pic>
      <p:sp>
        <p:nvSpPr>
          <p:cNvPr id="24" name="TextBox 23" descr="Accent piece to title box">
            <a:extLst>
              <a:ext uri="{FF2B5EF4-FFF2-40B4-BE49-F238E27FC236}">
                <a16:creationId xmlns:a16="http://schemas.microsoft.com/office/drawing/2014/main" id="{993B1474-02E3-4509-B5C5-84427653BA68}"/>
              </a:ext>
              <a:ext uri="{C183D7F6-B498-43B3-948B-1728B52AA6E4}">
                <adec:decorative xmlns:adec="http://schemas.microsoft.com/office/drawing/2017/decorative" xmlns="" val="1"/>
              </a:ext>
            </a:extLst>
          </p:cNvPr>
          <p:cNvSpPr txBox="1">
            <a:spLocks/>
          </p:cNvSpPr>
          <p:nvPr/>
        </p:nvSpPr>
        <p:spPr>
          <a:xfrm>
            <a:off x="11387102" y="2928857"/>
            <a:ext cx="804898" cy="3140150"/>
          </a:xfrm>
          <a:custGeom>
            <a:avLst/>
            <a:gdLst>
              <a:gd name="connsiteX0" fmla="*/ 99480 w 804898"/>
              <a:gd name="connsiteY0" fmla="*/ 0 h 3140150"/>
              <a:gd name="connsiteX1" fmla="*/ 804898 w 804898"/>
              <a:gd name="connsiteY1" fmla="*/ 0 h 3140150"/>
              <a:gd name="connsiteX2" fmla="*/ 804898 w 804898"/>
              <a:gd name="connsiteY2" fmla="*/ 357262 h 3140150"/>
              <a:gd name="connsiteX3" fmla="*/ 804898 w 804898"/>
              <a:gd name="connsiteY3" fmla="*/ 2782888 h 3140150"/>
              <a:gd name="connsiteX4" fmla="*/ 804898 w 804898"/>
              <a:gd name="connsiteY4" fmla="*/ 3140150 h 3140150"/>
              <a:gd name="connsiteX5" fmla="*/ 99480 w 804898"/>
              <a:gd name="connsiteY5" fmla="*/ 3140150 h 3140150"/>
              <a:gd name="connsiteX6" fmla="*/ 0 w 804898"/>
              <a:gd name="connsiteY6" fmla="*/ 3013250 h 3140150"/>
              <a:gd name="connsiteX7" fmla="*/ 0 w 804898"/>
              <a:gd name="connsiteY7" fmla="*/ 2655988 h 3140150"/>
              <a:gd name="connsiteX8" fmla="*/ 0 w 804898"/>
              <a:gd name="connsiteY8" fmla="*/ 484162 h 3140150"/>
              <a:gd name="connsiteX9" fmla="*/ 0 w 804898"/>
              <a:gd name="connsiteY9" fmla="*/ 126900 h 3140150"/>
              <a:gd name="connsiteX10" fmla="*/ 99480 w 804898"/>
              <a:gd name="connsiteY10" fmla="*/ 0 h 31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898" h="314015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ZA" dirty="0"/>
          </a:p>
        </p:txBody>
      </p:sp>
      <p:sp>
        <p:nvSpPr>
          <p:cNvPr id="18" name="Isosceles Triangle 17" descr="Shadow for title box">
            <a:extLst>
              <a:ext uri="{FF2B5EF4-FFF2-40B4-BE49-F238E27FC236}">
                <a16:creationId xmlns:a16="http://schemas.microsoft.com/office/drawing/2014/main" id="{FAB4748B-F532-4C70-827A-5FEA8C084327}"/>
              </a:ext>
              <a:ext uri="{C183D7F6-B498-43B3-948B-1728B52AA6E4}">
                <adec:decorative xmlns:adec="http://schemas.microsoft.com/office/drawing/2017/decorative" xmlns="" val="1"/>
              </a:ext>
            </a:extLst>
          </p:cNvPr>
          <p:cNvSpPr/>
          <p:nvPr/>
        </p:nvSpPr>
        <p:spPr>
          <a:xfrm rot="10800000">
            <a:off x="11391864" y="5548307"/>
            <a:ext cx="450092"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7425293" y="2928857"/>
            <a:ext cx="4459766" cy="2626139"/>
          </a:xfrm>
        </p:spPr>
        <p:txBody>
          <a:bodyPr/>
          <a:lstStyle/>
          <a:p>
            <a:r>
              <a:rPr lang="en-ZA" sz="5400" dirty="0" smtClean="0"/>
              <a:t/>
            </a:r>
            <a:br>
              <a:rPr lang="en-ZA" sz="5400" dirty="0" smtClean="0"/>
            </a:br>
            <a:r>
              <a:rPr lang="en-ZA" sz="5400" dirty="0" smtClean="0"/>
              <a:t>What are the user &amp; system requirements?</a:t>
            </a:r>
            <a:endParaRPr lang="en-ZA" sz="5400" dirty="0"/>
          </a:p>
        </p:txBody>
      </p:sp>
      <p:sp>
        <p:nvSpPr>
          <p:cNvPr id="15" name="Freeform 5" descr="Accent block">
            <a:extLst>
              <a:ext uri="{FF2B5EF4-FFF2-40B4-BE49-F238E27FC236}">
                <a16:creationId xmlns:a16="http://schemas.microsoft.com/office/drawing/2014/main" id="{7746F873-A4ED-4E4C-BB89-CA0FBB9E9582}"/>
              </a:ext>
              <a:ext uri="{C183D7F6-B498-43B3-948B-1728B52AA6E4}">
                <adec:decorative xmlns:adec="http://schemas.microsoft.com/office/drawing/2017/decorative" xmlns=""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6" name="Freeform 5" descr="Hollow accent block">
            <a:extLst>
              <a:ext uri="{FF2B5EF4-FFF2-40B4-BE49-F238E27FC236}">
                <a16:creationId xmlns:a16="http://schemas.microsoft.com/office/drawing/2014/main" id="{E0D7A780-33BC-4E68-9763-AB62376D5024}"/>
              </a:ext>
              <a:ext uri="{C183D7F6-B498-43B3-948B-1728B52AA6E4}">
                <adec:decorative xmlns:adec="http://schemas.microsoft.com/office/drawing/2017/decorative" xmlns="" val="1"/>
              </a:ext>
            </a:extLst>
          </p:cNvPr>
          <p:cNvSpPr>
            <a:spLocks noChangeAspect="1"/>
          </p:cNvSpPr>
          <p:nvPr/>
        </p:nvSpPr>
        <p:spPr bwMode="auto">
          <a:xfrm>
            <a:off x="1779027" y="1160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75000"/>
                <a:lumOff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2"/>
          </p:nvPr>
        </p:nvSpPr>
        <p:spPr/>
        <p:txBody>
          <a:bodyPr/>
          <a:lstStyle/>
          <a:p>
            <a:fld id="{19B51A1E-902D-48AF-9020-955120F399B6}" type="slidenum">
              <a:rPr lang="en-ZA" smtClean="0"/>
              <a:pPr/>
              <a:t>2</a:t>
            </a:fld>
            <a:endParaRPr lang="en-ZA" dirty="0"/>
          </a:p>
        </p:txBody>
      </p:sp>
    </p:spTree>
    <p:extLst>
      <p:ext uri="{BB962C8B-B14F-4D97-AF65-F5344CB8AC3E}">
        <p14:creationId xmlns:p14="http://schemas.microsoft.com/office/powerpoint/2010/main" val="8688793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5083B-CC27-4F1C-AD03-E3DBEC1C9E78}"/>
              </a:ext>
            </a:extLst>
          </p:cNvPr>
          <p:cNvSpPr>
            <a:spLocks noGrp="1"/>
          </p:cNvSpPr>
          <p:nvPr>
            <p:ph type="title"/>
          </p:nvPr>
        </p:nvSpPr>
        <p:spPr>
          <a:xfrm>
            <a:off x="431999" y="432000"/>
            <a:ext cx="10721275" cy="432000"/>
          </a:xfrm>
        </p:spPr>
        <p:txBody>
          <a:bodyPr/>
          <a:lstStyle/>
          <a:p>
            <a:r>
              <a:rPr lang="en-ZA" dirty="0" smtClean="0"/>
              <a:t>Navigate from SQL to NoSQL</a:t>
            </a:r>
            <a:endParaRPr lang="en-ZA" dirty="0"/>
          </a:p>
        </p:txBody>
      </p:sp>
      <p:sp>
        <p:nvSpPr>
          <p:cNvPr id="3" name="Text Placeholder 2">
            <a:extLst>
              <a:ext uri="{FF2B5EF4-FFF2-40B4-BE49-F238E27FC236}">
                <a16:creationId xmlns:a16="http://schemas.microsoft.com/office/drawing/2014/main" id="{97C06D93-65F2-4552-88CF-83318CBE2CFC}"/>
              </a:ext>
            </a:extLst>
          </p:cNvPr>
          <p:cNvSpPr>
            <a:spLocks noGrp="1"/>
          </p:cNvSpPr>
          <p:nvPr>
            <p:ph type="body" sz="quarter" idx="32"/>
          </p:nvPr>
        </p:nvSpPr>
        <p:spPr>
          <a:xfrm>
            <a:off x="431999" y="1149376"/>
            <a:ext cx="5472000" cy="3540145"/>
          </a:xfrm>
        </p:spPr>
        <p:txBody>
          <a:bodyPr/>
          <a:lstStyle/>
          <a:p>
            <a:r>
              <a:rPr lang="en-ZA" sz="2400" dirty="0" smtClean="0"/>
              <a:t>Trinity’s data schemas are yet too immature and very unstructured. A single student or teacher may have properties or data unique to him/her or classes may have properties that might have specialized attributes to it.</a:t>
            </a:r>
          </a:p>
          <a:p>
            <a:r>
              <a:rPr lang="en-ZA" sz="2400" dirty="0" smtClean="0"/>
              <a:t>In cases of immature data schemas and when a company is moving from traditional storage to databases, NoSQL database solutions are ideal.</a:t>
            </a:r>
            <a:endParaRPr lang="en-ZA" sz="2400" dirty="0"/>
          </a:p>
        </p:txBody>
      </p:sp>
      <p:sp>
        <p:nvSpPr>
          <p:cNvPr id="29" name="Content Placeholder 28">
            <a:extLst>
              <a:ext uri="{FF2B5EF4-FFF2-40B4-BE49-F238E27FC236}">
                <a16:creationId xmlns:a16="http://schemas.microsoft.com/office/drawing/2014/main" id="{07FF37F8-D747-444C-8664-2DF836965C77}"/>
              </a:ext>
            </a:extLst>
          </p:cNvPr>
          <p:cNvSpPr>
            <a:spLocks noGrp="1"/>
          </p:cNvSpPr>
          <p:nvPr>
            <p:ph sz="half" idx="1"/>
          </p:nvPr>
        </p:nvSpPr>
        <p:spPr>
          <a:xfrm>
            <a:off x="344719" y="4404889"/>
            <a:ext cx="5723459" cy="1872354"/>
          </a:xfrm>
        </p:spPr>
        <p:txBody>
          <a:bodyPr/>
          <a:lstStyle/>
          <a:p>
            <a:pPr marL="0" indent="0">
              <a:buNone/>
            </a:pPr>
            <a:r>
              <a:rPr lang="en-ZA" sz="2800" b="1" dirty="0" smtClean="0"/>
              <a:t>Recommendation</a:t>
            </a:r>
            <a:r>
              <a:rPr lang="en-ZA" sz="2800" dirty="0" smtClean="0"/>
              <a:t>: MongoDB, a robust, server-based and highly performant NoSQL DBMS that is popular world-wide and is used to solve the above mentioned problems.</a:t>
            </a:r>
            <a:endParaRPr lang="en-ZA" dirty="0"/>
          </a:p>
        </p:txBody>
      </p:sp>
      <p:pic>
        <p:nvPicPr>
          <p:cNvPr id="8" name="Picture Placeholder 7">
            <a:extLst>
              <a:ext uri="{FF2B5EF4-FFF2-40B4-BE49-F238E27FC236}">
                <a16:creationId xmlns:a16="http://schemas.microsoft.com/office/drawing/2014/main" id="{C6CDA85C-88C0-6444-B1E8-D661956A20E8}"/>
              </a:ext>
            </a:extLst>
          </p:cNvPr>
          <p:cNvPicPr>
            <a:picLocks noGrp="1" noChangeAspect="1"/>
          </p:cNvPicPr>
          <p:nvPr>
            <p:ph type="pic" sz="quarter" idx="36"/>
          </p:nvPr>
        </p:nvPicPr>
        <p:blipFill>
          <a:blip r:embed="rId3">
            <a:extLst>
              <a:ext uri="{28A0092B-C50C-407E-A947-70E740481C1C}">
                <a14:useLocalDpi xmlns:a14="http://schemas.microsoft.com/office/drawing/2010/main" val="0"/>
              </a:ext>
            </a:extLst>
          </a:blip>
          <a:stretch>
            <a:fillRect/>
          </a:stretch>
        </p:blipFill>
        <p:spPr>
          <a:xfrm>
            <a:off x="6232358" y="1290753"/>
            <a:ext cx="5495298" cy="4270319"/>
          </a:xfrm>
        </p:spPr>
      </p:pic>
      <p:sp>
        <p:nvSpPr>
          <p:cNvPr id="66" name="Freeform 5" descr="Hollow accent block">
            <a:extLst>
              <a:ext uri="{FF2B5EF4-FFF2-40B4-BE49-F238E27FC236}">
                <a16:creationId xmlns:a16="http://schemas.microsoft.com/office/drawing/2014/main" id="{3EEE5409-3F6C-485D-B4C2-5247917F1018}"/>
              </a:ext>
              <a:ext uri="{C183D7F6-B498-43B3-948B-1728B52AA6E4}">
                <adec:decorative xmlns:adec="http://schemas.microsoft.com/office/drawing/2017/decorative" xmlns="" val="1"/>
              </a:ext>
            </a:extLst>
          </p:cNvPr>
          <p:cNvSpPr>
            <a:spLocks noChangeAspect="1"/>
          </p:cNvSpPr>
          <p:nvPr/>
        </p:nvSpPr>
        <p:spPr bwMode="auto">
          <a:xfrm>
            <a:off x="5609703" y="4974897"/>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7" name="Freeform 5" descr="Solid accent block">
            <a:extLst>
              <a:ext uri="{FF2B5EF4-FFF2-40B4-BE49-F238E27FC236}">
                <a16:creationId xmlns:a16="http://schemas.microsoft.com/office/drawing/2014/main" id="{0D74D4D5-6A4C-4248-8A92-B8CA1C918EB6}"/>
              </a:ext>
              <a:ext uri="{C183D7F6-B498-43B3-948B-1728B52AA6E4}">
                <adec:decorative xmlns:adec="http://schemas.microsoft.com/office/drawing/2017/decorative" xmlns="" val="1"/>
              </a:ext>
            </a:extLst>
          </p:cNvPr>
          <p:cNvSpPr>
            <a:spLocks noChangeAspect="1"/>
          </p:cNvSpPr>
          <p:nvPr/>
        </p:nvSpPr>
        <p:spPr bwMode="auto">
          <a:xfrm>
            <a:off x="6650080" y="4752199"/>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Slide Number Placeholder 5">
            <a:extLst>
              <a:ext uri="{FF2B5EF4-FFF2-40B4-BE49-F238E27FC236}">
                <a16:creationId xmlns:a16="http://schemas.microsoft.com/office/drawing/2014/main" id="{46D051DA-5DAD-43A7-A238-51C63BA59FEC}"/>
              </a:ext>
            </a:extLst>
          </p:cNvPr>
          <p:cNvSpPr>
            <a:spLocks noGrp="1"/>
          </p:cNvSpPr>
          <p:nvPr>
            <p:ph type="sldNum" sz="quarter" idx="33"/>
          </p:nvPr>
        </p:nvSpPr>
        <p:spPr/>
        <p:txBody>
          <a:bodyPr/>
          <a:lstStyle/>
          <a:p>
            <a:fld id="{19B51A1E-902D-48AF-9020-955120F399B6}" type="slidenum">
              <a:rPr lang="en-ZA" smtClean="0"/>
              <a:pPr/>
              <a:t>20</a:t>
            </a:fld>
            <a:endParaRPr lang="en-ZA" dirty="0"/>
          </a:p>
        </p:txBody>
      </p:sp>
    </p:spTree>
    <p:extLst>
      <p:ext uri="{BB962C8B-B14F-4D97-AF65-F5344CB8AC3E}">
        <p14:creationId xmlns:p14="http://schemas.microsoft.com/office/powerpoint/2010/main" val="22691223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Image placeholder">
            <a:extLst>
              <a:ext uri="{FF2B5EF4-FFF2-40B4-BE49-F238E27FC236}">
                <a16:creationId xmlns:a16="http://schemas.microsoft.com/office/drawing/2014/main" id="{C4330FBA-FEA8-B941-8864-B3DEDDE80404}"/>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p:pic>
      <p:sp>
        <p:nvSpPr>
          <p:cNvPr id="38" name="TextBox 37" descr="Accent to title block">
            <a:extLst>
              <a:ext uri="{FF2B5EF4-FFF2-40B4-BE49-F238E27FC236}">
                <a16:creationId xmlns:a16="http://schemas.microsoft.com/office/drawing/2014/main" id="{B231FB9C-F234-41D0-A4CE-8C29A5F2F553}"/>
              </a:ext>
              <a:ext uri="{C183D7F6-B498-43B3-948B-1728B52AA6E4}">
                <adec:decorative xmlns:adec="http://schemas.microsoft.com/office/drawing/2017/decorative" xmlns="" val="1"/>
              </a:ext>
            </a:extLst>
          </p:cNvPr>
          <p:cNvSpPr txBox="1">
            <a:spLocks/>
          </p:cNvSpPr>
          <p:nvPr/>
        </p:nvSpPr>
        <p:spPr>
          <a:xfrm>
            <a:off x="11354303" y="3842399"/>
            <a:ext cx="846997" cy="2200275"/>
          </a:xfrm>
          <a:custGeom>
            <a:avLst/>
            <a:gdLst>
              <a:gd name="connsiteX0" fmla="*/ 99480 w 846997"/>
              <a:gd name="connsiteY0" fmla="*/ 0 h 2200275"/>
              <a:gd name="connsiteX1" fmla="*/ 846997 w 846997"/>
              <a:gd name="connsiteY1" fmla="*/ 0 h 2200275"/>
              <a:gd name="connsiteX2" fmla="*/ 846997 w 846997"/>
              <a:gd name="connsiteY2" fmla="*/ 2200275 h 2200275"/>
              <a:gd name="connsiteX3" fmla="*/ 99480 w 846997"/>
              <a:gd name="connsiteY3" fmla="*/ 2200275 h 2200275"/>
              <a:gd name="connsiteX4" fmla="*/ 0 w 846997"/>
              <a:gd name="connsiteY4" fmla="*/ 2099942 h 2200275"/>
              <a:gd name="connsiteX5" fmla="*/ 0 w 846997"/>
              <a:gd name="connsiteY5" fmla="*/ 100333 h 2200275"/>
              <a:gd name="connsiteX6" fmla="*/ 99480 w 846997"/>
              <a:gd name="connsiteY6" fmla="*/ 0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6997" h="2200275">
                <a:moveTo>
                  <a:pt x="99480" y="0"/>
                </a:moveTo>
                <a:lnTo>
                  <a:pt x="846997" y="0"/>
                </a:lnTo>
                <a:lnTo>
                  <a:pt x="846997" y="2200275"/>
                </a:lnTo>
                <a:lnTo>
                  <a:pt x="99480" y="2200275"/>
                </a:lnTo>
                <a:cubicBezTo>
                  <a:pt x="44539" y="2200275"/>
                  <a:pt x="0" y="2155354"/>
                  <a:pt x="0" y="2099942"/>
                </a:cubicBezTo>
                <a:lnTo>
                  <a:pt x="0" y="100333"/>
                </a:lnTo>
                <a:cubicBezTo>
                  <a:pt x="0" y="44921"/>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ZA" dirty="0"/>
          </a:p>
        </p:txBody>
      </p:sp>
      <p:sp>
        <p:nvSpPr>
          <p:cNvPr id="35" name="Isosceles Triangle 34" descr="Shadow to title block">
            <a:extLst>
              <a:ext uri="{FF2B5EF4-FFF2-40B4-BE49-F238E27FC236}">
                <a16:creationId xmlns:a16="http://schemas.microsoft.com/office/drawing/2014/main" id="{FE193317-B8BD-46CA-B0A6-8A7511B086D9}"/>
              </a:ext>
              <a:ext uri="{C183D7F6-B498-43B3-948B-1728B52AA6E4}">
                <adec:decorative xmlns:adec="http://schemas.microsoft.com/office/drawing/2017/decorative" xmlns="" val="1"/>
              </a:ext>
            </a:extLst>
          </p:cNvPr>
          <p:cNvSpPr/>
          <p:nvPr/>
        </p:nvSpPr>
        <p:spPr>
          <a:xfrm rot="10800000">
            <a:off x="11359065" y="5556894"/>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32" name="Freeform 5" descr="Solid accent block">
            <a:extLst>
              <a:ext uri="{FF2B5EF4-FFF2-40B4-BE49-F238E27FC236}">
                <a16:creationId xmlns:a16="http://schemas.microsoft.com/office/drawing/2014/main" id="{85E0D4E1-E389-4671-B0E7-165A10A05425}"/>
              </a:ext>
              <a:ext uri="{C183D7F6-B498-43B3-948B-1728B52AA6E4}">
                <adec:decorative xmlns:adec="http://schemas.microsoft.com/office/drawing/2017/decorative" xmlns="" val="1"/>
              </a:ext>
            </a:extLst>
          </p:cNvPr>
          <p:cNvSpPr>
            <a:spLocks noChangeAspect="1"/>
          </p:cNvSpPr>
          <p:nvPr/>
        </p:nvSpPr>
        <p:spPr bwMode="auto">
          <a:xfrm>
            <a:off x="4257349" y="2355010"/>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33" name="Freeform 5" descr="Hollow accent block">
            <a:extLst>
              <a:ext uri="{FF2B5EF4-FFF2-40B4-BE49-F238E27FC236}">
                <a16:creationId xmlns:a16="http://schemas.microsoft.com/office/drawing/2014/main" id="{8186FEAF-6E1E-4258-94C3-5C589D4B5ADE}"/>
              </a:ext>
              <a:ext uri="{C183D7F6-B498-43B3-948B-1728B52AA6E4}">
                <adec:decorative xmlns:adec="http://schemas.microsoft.com/office/drawing/2017/decorative" xmlns="" val="1"/>
              </a:ext>
            </a:extLst>
          </p:cNvPr>
          <p:cNvSpPr>
            <a:spLocks noChangeAspect="1"/>
          </p:cNvSpPr>
          <p:nvPr/>
        </p:nvSpPr>
        <p:spPr bwMode="auto">
          <a:xfrm>
            <a:off x="6490727" y="12363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20" name="Title 19">
            <a:extLst>
              <a:ext uri="{FF2B5EF4-FFF2-40B4-BE49-F238E27FC236}">
                <a16:creationId xmlns:a16="http://schemas.microsoft.com/office/drawing/2014/main" id="{7C11A64B-7EA5-442C-8405-73273A5331D1}"/>
              </a:ext>
            </a:extLst>
          </p:cNvPr>
          <p:cNvSpPr>
            <a:spLocks noGrp="1"/>
          </p:cNvSpPr>
          <p:nvPr>
            <p:ph type="ctrTitle"/>
          </p:nvPr>
        </p:nvSpPr>
        <p:spPr/>
        <p:txBody>
          <a:bodyPr/>
          <a:lstStyle/>
          <a:p>
            <a:r>
              <a:rPr lang="en-US" dirty="0" smtClean="0"/>
              <a:t>The End</a:t>
            </a:r>
            <a:endParaRPr lang="en-ZA" dirty="0"/>
          </a:p>
        </p:txBody>
      </p:sp>
      <p:pic>
        <p:nvPicPr>
          <p:cNvPr id="8" name="Graphic 7" descr="User" title="Icon - Presenter Name">
            <a:extLst>
              <a:ext uri="{FF2B5EF4-FFF2-40B4-BE49-F238E27FC236}">
                <a16:creationId xmlns:a16="http://schemas.microsoft.com/office/drawing/2014/main" id="{111541C4-DB03-4E53-994D-499C7D73C4DF}"/>
              </a:ext>
            </a:extLst>
          </p:cNvP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xmlns="" r:embed="rId4"/>
              </a:ext>
            </a:extLst>
          </a:blip>
          <a:stretch>
            <a:fillRect/>
          </a:stretch>
        </p:blipFill>
        <p:spPr>
          <a:xfrm>
            <a:off x="7678512" y="3859066"/>
            <a:ext cx="218900" cy="218900"/>
          </a:xfrm>
          <a:prstGeom prst="rect">
            <a:avLst/>
          </a:prstGeom>
        </p:spPr>
      </p:pic>
      <p:sp>
        <p:nvSpPr>
          <p:cNvPr id="4" name="Text Placeholder 3">
            <a:extLst>
              <a:ext uri="{FF2B5EF4-FFF2-40B4-BE49-F238E27FC236}">
                <a16:creationId xmlns:a16="http://schemas.microsoft.com/office/drawing/2014/main" id="{60828E04-9C2A-4859-8050-C2DF67A249CB}"/>
              </a:ext>
            </a:extLst>
          </p:cNvPr>
          <p:cNvSpPr>
            <a:spLocks noGrp="1"/>
          </p:cNvSpPr>
          <p:nvPr>
            <p:ph type="body" sz="quarter" idx="15"/>
          </p:nvPr>
        </p:nvSpPr>
        <p:spPr/>
        <p:txBody>
          <a:bodyPr/>
          <a:lstStyle/>
          <a:p>
            <a:r>
              <a:rPr lang="en-ZA" dirty="0" err="1" smtClean="0"/>
              <a:t>Shenesh</a:t>
            </a:r>
            <a:r>
              <a:rPr lang="en-ZA" dirty="0" smtClean="0"/>
              <a:t> </a:t>
            </a:r>
            <a:r>
              <a:rPr lang="en-ZA" dirty="0" err="1" smtClean="0"/>
              <a:t>Perera</a:t>
            </a:r>
            <a:endParaRPr lang="en-ZA" dirty="0"/>
          </a:p>
        </p:txBody>
      </p:sp>
      <p:pic>
        <p:nvPicPr>
          <p:cNvPr id="10" name="Graphic 9" descr="Smart Phone" title="Icon - Presenter Phone Number">
            <a:extLst>
              <a:ext uri="{FF2B5EF4-FFF2-40B4-BE49-F238E27FC236}">
                <a16:creationId xmlns:a16="http://schemas.microsoft.com/office/drawing/2014/main" id="{A29DE31C-E099-4579-BB03-675E0A40C5F2}"/>
              </a:ext>
            </a:extLst>
          </p:cNvPr>
          <p:cNvPicPr>
            <a:picLocks noChangeAspect="1"/>
          </p:cNvPicPr>
          <p:nvPr/>
        </p:nvPicPr>
        <p:blipFill>
          <a:blip r:embed="rId5" cstate="screen">
            <a:extLst>
              <a:ext uri="{28A0092B-C50C-407E-A947-70E740481C1C}">
                <a14:useLocalDpi xmlns:a14="http://schemas.microsoft.com/office/drawing/2010/main"/>
              </a:ext>
              <a:ext uri="{96DAC541-7B7A-43D3-8B79-37D633B846F1}">
                <asvg:svgBlip xmlns:asvg="http://schemas.microsoft.com/office/drawing/2016/SVG/main" xmlns="" r:embed="rId6"/>
              </a:ext>
            </a:extLst>
          </a:blip>
          <a:stretch>
            <a:fillRect/>
          </a:stretch>
        </p:blipFill>
        <p:spPr>
          <a:xfrm>
            <a:off x="7678512" y="4223565"/>
            <a:ext cx="218900" cy="218900"/>
          </a:xfrm>
          <a:prstGeom prst="rect">
            <a:avLst/>
          </a:prstGeom>
        </p:spPr>
      </p:pic>
      <p:sp>
        <p:nvSpPr>
          <p:cNvPr id="5" name="Text Placeholder 4">
            <a:extLst>
              <a:ext uri="{FF2B5EF4-FFF2-40B4-BE49-F238E27FC236}">
                <a16:creationId xmlns:a16="http://schemas.microsoft.com/office/drawing/2014/main" id="{11265965-2271-4C1C-BD0A-6F85F80FF9A6}"/>
              </a:ext>
            </a:extLst>
          </p:cNvPr>
          <p:cNvSpPr>
            <a:spLocks noGrp="1"/>
          </p:cNvSpPr>
          <p:nvPr>
            <p:ph type="body" sz="quarter" idx="16"/>
          </p:nvPr>
        </p:nvSpPr>
        <p:spPr/>
        <p:txBody>
          <a:bodyPr/>
          <a:lstStyle/>
          <a:p>
            <a:r>
              <a:rPr lang="en-ZA" dirty="0" smtClean="0"/>
              <a:t>+94 0761964698</a:t>
            </a:r>
            <a:endParaRPr lang="en-ZA" dirty="0"/>
          </a:p>
        </p:txBody>
      </p:sp>
      <p:pic>
        <p:nvPicPr>
          <p:cNvPr id="9" name="Graphic 8" descr="Envelope" title="Icon Presenter Email">
            <a:extLst>
              <a:ext uri="{FF2B5EF4-FFF2-40B4-BE49-F238E27FC236}">
                <a16:creationId xmlns:a16="http://schemas.microsoft.com/office/drawing/2014/main" id="{773C1382-ACE1-460F-A1B6-AB761A7D2E6B}"/>
              </a:ext>
            </a:extLst>
          </p:cNvPr>
          <p:cNvPicPr>
            <a:picLocks noChangeAspect="1"/>
          </p:cNvPicPr>
          <p:nvPr/>
        </p:nvPicPr>
        <p:blipFill>
          <a:blip r:embed="rId7" cstate="screen">
            <a:extLst>
              <a:ext uri="{28A0092B-C50C-407E-A947-70E740481C1C}">
                <a14:useLocalDpi xmlns:a14="http://schemas.microsoft.com/office/drawing/2010/main"/>
              </a:ext>
              <a:ext uri="{96DAC541-7B7A-43D3-8B79-37D633B846F1}">
                <asvg:svgBlip xmlns:asvg="http://schemas.microsoft.com/office/drawing/2016/SVG/main" xmlns="" r:embed="rId8"/>
              </a:ext>
            </a:extLst>
          </a:blip>
          <a:stretch>
            <a:fillRect/>
          </a:stretch>
        </p:blipFill>
        <p:spPr>
          <a:xfrm>
            <a:off x="7678512" y="4615862"/>
            <a:ext cx="218900" cy="218900"/>
          </a:xfrm>
          <a:prstGeom prst="rect">
            <a:avLst/>
          </a:prstGeom>
        </p:spPr>
      </p:pic>
      <p:sp>
        <p:nvSpPr>
          <p:cNvPr id="6" name="Text Placeholder 5">
            <a:extLst>
              <a:ext uri="{FF2B5EF4-FFF2-40B4-BE49-F238E27FC236}">
                <a16:creationId xmlns:a16="http://schemas.microsoft.com/office/drawing/2014/main" id="{50A3BCC3-A277-4C0B-9EBA-EB53990D8EBD}"/>
              </a:ext>
            </a:extLst>
          </p:cNvPr>
          <p:cNvSpPr>
            <a:spLocks noGrp="1"/>
          </p:cNvSpPr>
          <p:nvPr>
            <p:ph type="body" sz="quarter" idx="17"/>
          </p:nvPr>
        </p:nvSpPr>
        <p:spPr/>
        <p:txBody>
          <a:bodyPr/>
          <a:lstStyle/>
          <a:p>
            <a:r>
              <a:rPr lang="en-ZA" dirty="0" smtClean="0"/>
              <a:t>sheneshperera23@gmail.com</a:t>
            </a:r>
            <a:endParaRPr lang="en-ZA" dirty="0"/>
          </a:p>
        </p:txBody>
      </p:sp>
    </p:spTree>
    <p:extLst>
      <p:ext uri="{BB962C8B-B14F-4D97-AF65-F5344CB8AC3E}">
        <p14:creationId xmlns:p14="http://schemas.microsoft.com/office/powerpoint/2010/main" val="41536783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p:txBody>
          <a:bodyPr/>
          <a:lstStyle/>
          <a:p>
            <a:r>
              <a:rPr lang="en-ZA" dirty="0" smtClean="0"/>
              <a:t>User requirements</a:t>
            </a:r>
            <a:endParaRPr lang="en-ZA" dirty="0"/>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p:txBody>
          <a:bodyPr/>
          <a:lstStyle/>
          <a:p>
            <a:r>
              <a:rPr lang="en-ZA" dirty="0" smtClean="0"/>
              <a:t>All users of the system must fulfil all user requirements by satisfying the following criteria. Users have been categorized to admins, consumers and supporters.</a:t>
            </a:r>
            <a:endParaRPr lang="en-ZA" dirty="0"/>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32000" y="2556000"/>
            <a:ext cx="5472000" cy="3600000"/>
          </a:xfrm>
        </p:spPr>
        <p:txBody>
          <a:bodyPr/>
          <a:lstStyle/>
          <a:p>
            <a:pPr marL="0" indent="0">
              <a:buNone/>
            </a:pPr>
            <a:r>
              <a:rPr lang="en-ZA" sz="2800" dirty="0" smtClean="0"/>
              <a:t>The following criteria is applicable to all users:</a:t>
            </a:r>
            <a:endParaRPr lang="en-ZA" sz="2800" dirty="0"/>
          </a:p>
          <a:p>
            <a:pPr lvl="0"/>
            <a:r>
              <a:rPr lang="en-US" dirty="0"/>
              <a:t>Have a history of decent exposure to other well-known application software.</a:t>
            </a:r>
          </a:p>
          <a:p>
            <a:pPr lvl="0"/>
            <a:r>
              <a:rPr lang="en-US" dirty="0"/>
              <a:t>Must strictly remain within their scope of action. </a:t>
            </a:r>
          </a:p>
          <a:p>
            <a:pPr lvl="0"/>
            <a:r>
              <a:rPr lang="en-US" dirty="0"/>
              <a:t>Have a primary sense of reporting any and all strange behaviors to the school’s IT staff.</a:t>
            </a:r>
          </a:p>
          <a:p>
            <a:pPr lvl="0"/>
            <a:r>
              <a:rPr lang="en-US" dirty="0"/>
              <a:t>Must obey all school practices.</a:t>
            </a:r>
          </a:p>
        </p:txBody>
      </p:sp>
      <p:pic>
        <p:nvPicPr>
          <p:cNvPr id="9" name="Picture Placeholder 8">
            <a:extLst>
              <a:ext uri="{FF2B5EF4-FFF2-40B4-BE49-F238E27FC236}">
                <a16:creationId xmlns:a16="http://schemas.microsoft.com/office/drawing/2014/main" id="{52FD3342-E198-5348-9EE9-579E8FFF9DDC}"/>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5700927" y="1236374"/>
            <a:ext cx="6026729" cy="4358309"/>
          </a:xfrm>
        </p:spPr>
      </p:pic>
      <p:sp>
        <p:nvSpPr>
          <p:cNvPr id="15" name="Freeform 5" descr="Hollow image accent">
            <a:extLst>
              <a:ext uri="{FF2B5EF4-FFF2-40B4-BE49-F238E27FC236}">
                <a16:creationId xmlns:a16="http://schemas.microsoft.com/office/drawing/2014/main" id="{764DA446-807B-4C83-BB5A-59E3FABC93F3}"/>
              </a:ext>
              <a:ext uri="{C183D7F6-B498-43B3-948B-1728B52AA6E4}">
                <adec:decorative xmlns:adec="http://schemas.microsoft.com/office/drawing/2017/decorative" xmlns="" val="1"/>
              </a:ext>
            </a:extLst>
          </p:cNvPr>
          <p:cNvSpPr>
            <a:spLocks noChangeAspect="1"/>
          </p:cNvSpPr>
          <p:nvPr/>
        </p:nvSpPr>
        <p:spPr bwMode="auto">
          <a:xfrm>
            <a:off x="6490727" y="12363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65000"/>
                <a:lumOff val="3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6" name="Freeform 5" descr="Solid image accent">
            <a:extLst>
              <a:ext uri="{FF2B5EF4-FFF2-40B4-BE49-F238E27FC236}">
                <a16:creationId xmlns:a16="http://schemas.microsoft.com/office/drawing/2014/main" id="{F28CDBF8-0191-43F9-98FE-B98B08813979}"/>
              </a:ext>
              <a:ext uri="{C183D7F6-B498-43B3-948B-1728B52AA6E4}">
                <adec:decorative xmlns:adec="http://schemas.microsoft.com/office/drawing/2017/decorative" xmlns="" val="1"/>
              </a:ext>
            </a:extLst>
          </p:cNvPr>
          <p:cNvSpPr>
            <a:spLocks noChangeAspect="1"/>
          </p:cNvSpPr>
          <p:nvPr/>
        </p:nvSpPr>
        <p:spPr bwMode="auto">
          <a:xfrm>
            <a:off x="7459030" y="2460298"/>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a:lstStyle/>
          <a:p>
            <a:fld id="{19B51A1E-902D-48AF-9020-955120F399B6}" type="slidenum">
              <a:rPr lang="en-ZA" smtClean="0"/>
              <a:pPr/>
              <a:t>3</a:t>
            </a:fld>
            <a:endParaRPr lang="en-ZA" dirty="0"/>
          </a:p>
        </p:txBody>
      </p:sp>
    </p:spTree>
    <p:extLst>
      <p:ext uri="{BB962C8B-B14F-4D97-AF65-F5344CB8AC3E}">
        <p14:creationId xmlns:p14="http://schemas.microsoft.com/office/powerpoint/2010/main" val="13297466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5083B-CC27-4F1C-AD03-E3DBEC1C9E78}"/>
              </a:ext>
            </a:extLst>
          </p:cNvPr>
          <p:cNvSpPr>
            <a:spLocks noGrp="1"/>
          </p:cNvSpPr>
          <p:nvPr>
            <p:ph type="title"/>
          </p:nvPr>
        </p:nvSpPr>
        <p:spPr/>
        <p:txBody>
          <a:bodyPr/>
          <a:lstStyle/>
          <a:p>
            <a:r>
              <a:rPr lang="en-ZA" dirty="0" smtClean="0"/>
              <a:t>System requirements</a:t>
            </a:r>
            <a:endParaRPr lang="en-ZA" dirty="0"/>
          </a:p>
        </p:txBody>
      </p:sp>
      <p:sp>
        <p:nvSpPr>
          <p:cNvPr id="3" name="Text Placeholder 2">
            <a:extLst>
              <a:ext uri="{FF2B5EF4-FFF2-40B4-BE49-F238E27FC236}">
                <a16:creationId xmlns:a16="http://schemas.microsoft.com/office/drawing/2014/main" id="{97C06D93-65F2-4552-88CF-83318CBE2CFC}"/>
              </a:ext>
            </a:extLst>
          </p:cNvPr>
          <p:cNvSpPr>
            <a:spLocks noGrp="1"/>
          </p:cNvSpPr>
          <p:nvPr>
            <p:ph type="body" sz="quarter" idx="32"/>
          </p:nvPr>
        </p:nvSpPr>
        <p:spPr>
          <a:xfrm>
            <a:off x="431801" y="1008000"/>
            <a:ext cx="5472000" cy="868926"/>
          </a:xfrm>
        </p:spPr>
        <p:txBody>
          <a:bodyPr/>
          <a:lstStyle/>
          <a:p>
            <a:r>
              <a:rPr lang="en-ZA" dirty="0" smtClean="0"/>
              <a:t>For the trinity music school database solution to run in it’s optimum behaviour the following criteria must be met.</a:t>
            </a:r>
            <a:endParaRPr lang="en-ZA" dirty="0"/>
          </a:p>
        </p:txBody>
      </p:sp>
      <p:sp>
        <p:nvSpPr>
          <p:cNvPr id="29" name="Content Placeholder 28">
            <a:extLst>
              <a:ext uri="{FF2B5EF4-FFF2-40B4-BE49-F238E27FC236}">
                <a16:creationId xmlns:a16="http://schemas.microsoft.com/office/drawing/2014/main" id="{07FF37F8-D747-444C-8664-2DF836965C77}"/>
              </a:ext>
            </a:extLst>
          </p:cNvPr>
          <p:cNvSpPr>
            <a:spLocks noGrp="1"/>
          </p:cNvSpPr>
          <p:nvPr>
            <p:ph sz="half" idx="1"/>
          </p:nvPr>
        </p:nvSpPr>
        <p:spPr>
          <a:xfrm>
            <a:off x="432000" y="2556000"/>
            <a:ext cx="5472000" cy="3600000"/>
          </a:xfrm>
        </p:spPr>
        <p:txBody>
          <a:bodyPr/>
          <a:lstStyle/>
          <a:p>
            <a:pPr marL="0" indent="0">
              <a:buNone/>
            </a:pPr>
            <a:r>
              <a:rPr lang="en-ZA" sz="2800" dirty="0" smtClean="0"/>
              <a:t>This database solution is only compatible with Windows systems.</a:t>
            </a:r>
            <a:endParaRPr lang="en-ZA" sz="2800" dirty="0"/>
          </a:p>
          <a:p>
            <a:r>
              <a:rPr lang="en-ZA" dirty="0" smtClean="0"/>
              <a:t>Microsoft Windows 7 or higher.</a:t>
            </a:r>
          </a:p>
          <a:p>
            <a:r>
              <a:rPr lang="en-ZA" dirty="0" smtClean="0"/>
              <a:t>Intel i3 1.4 GHz 7</a:t>
            </a:r>
            <a:r>
              <a:rPr lang="en-ZA" baseline="30000" dirty="0" smtClean="0"/>
              <a:t>th</a:t>
            </a:r>
            <a:r>
              <a:rPr lang="en-ZA" dirty="0" smtClean="0"/>
              <a:t> gen.</a:t>
            </a:r>
          </a:p>
          <a:p>
            <a:r>
              <a:rPr lang="en-ZA" dirty="0" smtClean="0"/>
              <a:t>At least 512 MB of RAM</a:t>
            </a:r>
          </a:p>
          <a:p>
            <a:r>
              <a:rPr lang="en-ZA" dirty="0" smtClean="0"/>
              <a:t>10 MB of disk space upon initial install, with insertion of data, required disk space increases.</a:t>
            </a:r>
            <a:endParaRPr lang="en-ZA" dirty="0" smtClean="0"/>
          </a:p>
          <a:p>
            <a:endParaRPr lang="en-ZA" dirty="0"/>
          </a:p>
        </p:txBody>
      </p:sp>
      <p:pic>
        <p:nvPicPr>
          <p:cNvPr id="8" name="Picture Placeholder 7">
            <a:extLst>
              <a:ext uri="{FF2B5EF4-FFF2-40B4-BE49-F238E27FC236}">
                <a16:creationId xmlns:a16="http://schemas.microsoft.com/office/drawing/2014/main" id="{C6CDA85C-88C0-6444-B1E8-D661956A20E8}"/>
              </a:ext>
            </a:extLst>
          </p:cNvPr>
          <p:cNvPicPr>
            <a:picLocks noGrp="1" noChangeAspect="1"/>
          </p:cNvPicPr>
          <p:nvPr>
            <p:ph type="pic" sz="quarter" idx="36"/>
          </p:nvPr>
        </p:nvPicPr>
        <p:blipFill>
          <a:blip r:embed="rId3">
            <a:extLst>
              <a:ext uri="{28A0092B-C50C-407E-A947-70E740481C1C}">
                <a14:useLocalDpi xmlns:a14="http://schemas.microsoft.com/office/drawing/2010/main" val="0"/>
              </a:ext>
            </a:extLst>
          </a:blip>
          <a:stretch>
            <a:fillRect/>
          </a:stretch>
        </p:blipFill>
        <p:spPr>
          <a:xfrm>
            <a:off x="5960917" y="1290753"/>
            <a:ext cx="5766739" cy="4270319"/>
          </a:xfrm>
        </p:spPr>
      </p:pic>
      <p:sp>
        <p:nvSpPr>
          <p:cNvPr id="66" name="Freeform 5" descr="Hollow accent block">
            <a:extLst>
              <a:ext uri="{FF2B5EF4-FFF2-40B4-BE49-F238E27FC236}">
                <a16:creationId xmlns:a16="http://schemas.microsoft.com/office/drawing/2014/main" id="{3EEE5409-3F6C-485D-B4C2-5247917F1018}"/>
              </a:ext>
              <a:ext uri="{C183D7F6-B498-43B3-948B-1728B52AA6E4}">
                <adec:decorative xmlns:adec="http://schemas.microsoft.com/office/drawing/2017/decorative" xmlns="" val="1"/>
              </a:ext>
            </a:extLst>
          </p:cNvPr>
          <p:cNvSpPr>
            <a:spLocks noChangeAspect="1"/>
          </p:cNvSpPr>
          <p:nvPr/>
        </p:nvSpPr>
        <p:spPr bwMode="auto">
          <a:xfrm>
            <a:off x="5363366" y="497489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7" name="Freeform 5" descr="Solid accent block">
            <a:extLst>
              <a:ext uri="{FF2B5EF4-FFF2-40B4-BE49-F238E27FC236}">
                <a16:creationId xmlns:a16="http://schemas.microsoft.com/office/drawing/2014/main" id="{0D74D4D5-6A4C-4248-8A92-B8CA1C918EB6}"/>
              </a:ext>
              <a:ext uri="{C183D7F6-B498-43B3-948B-1728B52AA6E4}">
                <adec:decorative xmlns:adec="http://schemas.microsoft.com/office/drawing/2017/decorative" xmlns="" val="1"/>
              </a:ext>
            </a:extLst>
          </p:cNvPr>
          <p:cNvSpPr>
            <a:spLocks noChangeAspect="1"/>
          </p:cNvSpPr>
          <p:nvPr/>
        </p:nvSpPr>
        <p:spPr bwMode="auto">
          <a:xfrm>
            <a:off x="6650080" y="4752199"/>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Slide Number Placeholder 5">
            <a:extLst>
              <a:ext uri="{FF2B5EF4-FFF2-40B4-BE49-F238E27FC236}">
                <a16:creationId xmlns:a16="http://schemas.microsoft.com/office/drawing/2014/main" id="{46D051DA-5DAD-43A7-A238-51C63BA59FEC}"/>
              </a:ext>
            </a:extLst>
          </p:cNvPr>
          <p:cNvSpPr>
            <a:spLocks noGrp="1"/>
          </p:cNvSpPr>
          <p:nvPr>
            <p:ph type="sldNum" sz="quarter" idx="33"/>
          </p:nvPr>
        </p:nvSpPr>
        <p:spPr/>
        <p:txBody>
          <a:bodyPr/>
          <a:lstStyle/>
          <a:p>
            <a:fld id="{19B51A1E-902D-48AF-9020-955120F399B6}" type="slidenum">
              <a:rPr lang="en-ZA" smtClean="0"/>
              <a:pPr/>
              <a:t>4</a:t>
            </a:fld>
            <a:endParaRPr lang="en-ZA" dirty="0"/>
          </a:p>
        </p:txBody>
      </p:sp>
    </p:spTree>
    <p:extLst>
      <p:ext uri="{BB962C8B-B14F-4D97-AF65-F5344CB8AC3E}">
        <p14:creationId xmlns:p14="http://schemas.microsoft.com/office/powerpoint/2010/main" val="36407016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a:extLst>
              <a:ext uri="{FF2B5EF4-FFF2-40B4-BE49-F238E27FC236}">
                <a16:creationId xmlns:a16="http://schemas.microsoft.com/office/drawing/2014/main" id="{588C9C3E-7C4B-EA46-9848-A17249AC33B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411161" y="0"/>
            <a:ext cx="10972800" cy="6858000"/>
          </a:xfrm>
        </p:spPr>
      </p:pic>
      <p:sp>
        <p:nvSpPr>
          <p:cNvPr id="15" name="Freeform 5" descr="Hollow accent">
            <a:extLst>
              <a:ext uri="{FF2B5EF4-FFF2-40B4-BE49-F238E27FC236}">
                <a16:creationId xmlns:a16="http://schemas.microsoft.com/office/drawing/2014/main" id="{10117390-DCFE-4FAE-B3FD-DAECFE779A27}"/>
              </a:ext>
              <a:ext uri="{C183D7F6-B498-43B3-948B-1728B52AA6E4}">
                <adec:decorative xmlns:adec="http://schemas.microsoft.com/office/drawing/2017/decorative" xmlns="" val="1"/>
              </a:ext>
            </a:extLst>
          </p:cNvPr>
          <p:cNvSpPr>
            <a:spLocks noChangeAspect="1"/>
          </p:cNvSpPr>
          <p:nvPr/>
        </p:nvSpPr>
        <p:spPr bwMode="auto">
          <a:xfrm>
            <a:off x="8713227" y="2049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31" name="TextBox 30" descr="Flag accent to title">
            <a:extLst>
              <a:ext uri="{FF2B5EF4-FFF2-40B4-BE49-F238E27FC236}">
                <a16:creationId xmlns:a16="http://schemas.microsoft.com/office/drawing/2014/main" id="{8FC2E368-898A-440B-A15C-4C5FB13C57D2}"/>
              </a:ext>
              <a:ext uri="{C183D7F6-B498-43B3-948B-1728B52AA6E4}">
                <adec:decorative xmlns:adec="http://schemas.microsoft.com/office/drawing/2017/decorative" xmlns="" val="1"/>
              </a:ext>
            </a:extLst>
          </p:cNvPr>
          <p:cNvSpPr txBox="1">
            <a:spLocks/>
          </p:cNvSpPr>
          <p:nvPr/>
        </p:nvSpPr>
        <p:spPr>
          <a:xfrm flipH="1">
            <a:off x="1897242" y="2364840"/>
            <a:ext cx="2494930" cy="3139768"/>
          </a:xfrm>
          <a:custGeom>
            <a:avLst/>
            <a:gdLst>
              <a:gd name="connsiteX0" fmla="*/ 2000924 w 2494930"/>
              <a:gd name="connsiteY0" fmla="*/ 1087415 h 3139768"/>
              <a:gd name="connsiteX1" fmla="*/ 2072963 w 2494930"/>
              <a:gd name="connsiteY1" fmla="*/ 1129282 h 3139768"/>
              <a:gd name="connsiteX2" fmla="*/ 2304085 w 2494930"/>
              <a:gd name="connsiteY2" fmla="*/ 1529014 h 3139768"/>
              <a:gd name="connsiteX3" fmla="*/ 2304085 w 2494930"/>
              <a:gd name="connsiteY3" fmla="*/ 1610754 h 3139768"/>
              <a:gd name="connsiteX4" fmla="*/ 2072963 w 2494930"/>
              <a:gd name="connsiteY4" fmla="*/ 2010486 h 3139768"/>
              <a:gd name="connsiteX5" fmla="*/ 2000924 w 2494930"/>
              <a:gd name="connsiteY5" fmla="*/ 2052353 h 3139768"/>
              <a:gd name="connsiteX6" fmla="*/ 1537679 w 2494930"/>
              <a:gd name="connsiteY6" fmla="*/ 2052353 h 3139768"/>
              <a:gd name="connsiteX7" fmla="*/ 1466641 w 2494930"/>
              <a:gd name="connsiteY7" fmla="*/ 2010486 h 3139768"/>
              <a:gd name="connsiteX8" fmla="*/ 1234518 w 2494930"/>
              <a:gd name="connsiteY8" fmla="*/ 1610754 h 3139768"/>
              <a:gd name="connsiteX9" fmla="*/ 1234518 w 2494930"/>
              <a:gd name="connsiteY9" fmla="*/ 1529014 h 3139768"/>
              <a:gd name="connsiteX10" fmla="*/ 1466641 w 2494930"/>
              <a:gd name="connsiteY10" fmla="*/ 1129282 h 3139768"/>
              <a:gd name="connsiteX11" fmla="*/ 1537679 w 2494930"/>
              <a:gd name="connsiteY11" fmla="*/ 1087415 h 3139768"/>
              <a:gd name="connsiteX12" fmla="*/ 2000924 w 2494930"/>
              <a:gd name="connsiteY12" fmla="*/ 1087415 h 3139768"/>
              <a:gd name="connsiteX13" fmla="*/ 1516872 w 2494930"/>
              <a:gd name="connsiteY13" fmla="*/ 0 h 3139768"/>
              <a:gd name="connsiteX14" fmla="*/ 1481849 w 2494930"/>
              <a:gd name="connsiteY14" fmla="*/ 0 h 3139768"/>
              <a:gd name="connsiteX15" fmla="*/ 1237282 w 2494930"/>
              <a:gd name="connsiteY15" fmla="*/ 0 h 3139768"/>
              <a:gd name="connsiteX16" fmla="*/ 99481 w 2494930"/>
              <a:gd name="connsiteY16" fmla="*/ 0 h 3139768"/>
              <a:gd name="connsiteX17" fmla="*/ 0 w 2494930"/>
              <a:gd name="connsiteY17" fmla="*/ 100333 h 3139768"/>
              <a:gd name="connsiteX18" fmla="*/ 0 w 2494930"/>
              <a:gd name="connsiteY18" fmla="*/ 1039826 h 3139768"/>
              <a:gd name="connsiteX19" fmla="*/ 0 w 2494930"/>
              <a:gd name="connsiteY19" fmla="*/ 2099942 h 3139768"/>
              <a:gd name="connsiteX20" fmla="*/ 0 w 2494930"/>
              <a:gd name="connsiteY20" fmla="*/ 3039435 h 3139768"/>
              <a:gd name="connsiteX21" fmla="*/ 99481 w 2494930"/>
              <a:gd name="connsiteY21" fmla="*/ 3139768 h 3139768"/>
              <a:gd name="connsiteX22" fmla="*/ 1237282 w 2494930"/>
              <a:gd name="connsiteY22" fmla="*/ 3139768 h 3139768"/>
              <a:gd name="connsiteX23" fmla="*/ 1481849 w 2494930"/>
              <a:gd name="connsiteY23" fmla="*/ 3139768 h 3139768"/>
              <a:gd name="connsiteX24" fmla="*/ 1556045 w 2494930"/>
              <a:gd name="connsiteY24" fmla="*/ 3139768 h 3139768"/>
              <a:gd name="connsiteX25" fmla="*/ 1600213 w 2494930"/>
              <a:gd name="connsiteY25" fmla="*/ 3121251 h 3139768"/>
              <a:gd name="connsiteX26" fmla="*/ 1699900 w 2494930"/>
              <a:gd name="connsiteY26" fmla="*/ 3020706 h 3139768"/>
              <a:gd name="connsiteX27" fmla="*/ 2458009 w 2494930"/>
              <a:gd name="connsiteY27" fmla="*/ 1709539 h 3139768"/>
              <a:gd name="connsiteX28" fmla="*/ 2458009 w 2494930"/>
              <a:gd name="connsiteY28" fmla="*/ 1441420 h 3139768"/>
              <a:gd name="connsiteX29" fmla="*/ 1699900 w 2494930"/>
              <a:gd name="connsiteY29" fmla="*/ 130253 h 3139768"/>
              <a:gd name="connsiteX30" fmla="*/ 1535140 w 2494930"/>
              <a:gd name="connsiteY30" fmla="*/ 2427 h 313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94930" h="3139768">
                <a:moveTo>
                  <a:pt x="2000924" y="1087415"/>
                </a:moveTo>
                <a:cubicBezTo>
                  <a:pt x="2030940" y="1087415"/>
                  <a:pt x="2057955" y="1103365"/>
                  <a:pt x="2072963" y="1129282"/>
                </a:cubicBezTo>
                <a:cubicBezTo>
                  <a:pt x="2304085" y="1529014"/>
                  <a:pt x="2304085" y="1529014"/>
                  <a:pt x="2304085" y="1529014"/>
                </a:cubicBezTo>
                <a:cubicBezTo>
                  <a:pt x="2319093" y="1553935"/>
                  <a:pt x="2319093" y="1585834"/>
                  <a:pt x="2304085" y="1610754"/>
                </a:cubicBezTo>
                <a:cubicBezTo>
                  <a:pt x="2072963" y="2010486"/>
                  <a:pt x="2072963" y="2010486"/>
                  <a:pt x="2072963" y="2010486"/>
                </a:cubicBezTo>
                <a:cubicBezTo>
                  <a:pt x="2057955" y="2036404"/>
                  <a:pt x="2030940" y="2052353"/>
                  <a:pt x="2000924" y="2052353"/>
                </a:cubicBezTo>
                <a:cubicBezTo>
                  <a:pt x="1537679" y="2052353"/>
                  <a:pt x="1537679" y="2052353"/>
                  <a:pt x="1537679" y="2052353"/>
                </a:cubicBezTo>
                <a:cubicBezTo>
                  <a:pt x="1508663" y="2052353"/>
                  <a:pt x="1480649" y="2036404"/>
                  <a:pt x="1466641" y="2010486"/>
                </a:cubicBezTo>
                <a:cubicBezTo>
                  <a:pt x="1234518" y="1610754"/>
                  <a:pt x="1234518" y="1610754"/>
                  <a:pt x="1234518" y="1610754"/>
                </a:cubicBezTo>
                <a:cubicBezTo>
                  <a:pt x="1219510" y="1585834"/>
                  <a:pt x="1219510" y="1553935"/>
                  <a:pt x="1234518" y="1529014"/>
                </a:cubicBezTo>
                <a:cubicBezTo>
                  <a:pt x="1466641" y="1129282"/>
                  <a:pt x="1466641" y="1129282"/>
                  <a:pt x="1466641" y="1129282"/>
                </a:cubicBezTo>
                <a:cubicBezTo>
                  <a:pt x="1480649" y="1103365"/>
                  <a:pt x="1508663" y="1087415"/>
                  <a:pt x="1537679" y="1087415"/>
                </a:cubicBezTo>
                <a:cubicBezTo>
                  <a:pt x="2000924" y="1087415"/>
                  <a:pt x="2000924" y="1087415"/>
                  <a:pt x="2000924" y="1087415"/>
                </a:cubicBezTo>
                <a:close/>
                <a:moveTo>
                  <a:pt x="1516872" y="0"/>
                </a:moveTo>
                <a:lnTo>
                  <a:pt x="1481849" y="0"/>
                </a:lnTo>
                <a:lnTo>
                  <a:pt x="1237282" y="0"/>
                </a:lnTo>
                <a:lnTo>
                  <a:pt x="99481" y="0"/>
                </a:lnTo>
                <a:cubicBezTo>
                  <a:pt x="44540" y="0"/>
                  <a:pt x="0" y="44921"/>
                  <a:pt x="0" y="100333"/>
                </a:cubicBezTo>
                <a:lnTo>
                  <a:pt x="0" y="1039826"/>
                </a:lnTo>
                <a:lnTo>
                  <a:pt x="0" y="2099942"/>
                </a:lnTo>
                <a:lnTo>
                  <a:pt x="0" y="3039435"/>
                </a:lnTo>
                <a:cubicBezTo>
                  <a:pt x="0" y="3094847"/>
                  <a:pt x="44540" y="3139768"/>
                  <a:pt x="99481" y="3139768"/>
                </a:cubicBezTo>
                <a:lnTo>
                  <a:pt x="1237282" y="3139768"/>
                </a:lnTo>
                <a:lnTo>
                  <a:pt x="1481849" y="3139768"/>
                </a:lnTo>
                <a:lnTo>
                  <a:pt x="1556045" y="3139768"/>
                </a:lnTo>
                <a:lnTo>
                  <a:pt x="1600213" y="3121251"/>
                </a:lnTo>
                <a:cubicBezTo>
                  <a:pt x="1640826" y="3097545"/>
                  <a:pt x="1675286" y="3063213"/>
                  <a:pt x="1699900" y="3020706"/>
                </a:cubicBezTo>
                <a:cubicBezTo>
                  <a:pt x="1699900" y="3020706"/>
                  <a:pt x="1699900" y="3020706"/>
                  <a:pt x="2458009" y="1709539"/>
                </a:cubicBezTo>
                <a:cubicBezTo>
                  <a:pt x="2507237" y="1627796"/>
                  <a:pt x="2507237" y="1523164"/>
                  <a:pt x="2458009" y="1441420"/>
                </a:cubicBezTo>
                <a:cubicBezTo>
                  <a:pt x="2458009" y="1441420"/>
                  <a:pt x="2458009" y="1441420"/>
                  <a:pt x="1699900" y="130253"/>
                </a:cubicBezTo>
                <a:cubicBezTo>
                  <a:pt x="1662979" y="66493"/>
                  <a:pt x="1603905" y="21126"/>
                  <a:pt x="1535140" y="2427"/>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ZA" dirty="0"/>
          </a:p>
        </p:txBody>
      </p:sp>
      <p:sp>
        <p:nvSpPr>
          <p:cNvPr id="21" name="Isosceles Triangle 20" descr="Shadow accent to title">
            <a:extLst>
              <a:ext uri="{FF2B5EF4-FFF2-40B4-BE49-F238E27FC236}">
                <a16:creationId xmlns:a16="http://schemas.microsoft.com/office/drawing/2014/main" id="{59A98ED3-718C-409B-BC1D-07842F9F58EB}"/>
              </a:ext>
              <a:ext uri="{C183D7F6-B498-43B3-948B-1728B52AA6E4}">
                <adec:decorative xmlns:adec="http://schemas.microsoft.com/office/drawing/2017/decorative" xmlns="" val="1"/>
              </a:ext>
            </a:extLst>
          </p:cNvPr>
          <p:cNvSpPr/>
          <p:nvPr/>
        </p:nvSpPr>
        <p:spPr>
          <a:xfrm rot="10800000" flipH="1">
            <a:off x="3915924" y="496252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3866117" y="1816509"/>
            <a:ext cx="4459766" cy="3146839"/>
          </a:xfrm>
        </p:spPr>
        <p:txBody>
          <a:bodyPr/>
          <a:lstStyle/>
          <a:p>
            <a:r>
              <a:rPr lang="en-ZA" dirty="0" smtClean="0"/>
              <a:t>Expected system requirements </a:t>
            </a:r>
            <a:endParaRPr lang="en-ZA" dirty="0"/>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4048124" y="3795246"/>
            <a:ext cx="4000500" cy="997905"/>
          </a:xfrm>
        </p:spPr>
        <p:txBody>
          <a:bodyPr/>
          <a:lstStyle/>
          <a:p>
            <a:r>
              <a:rPr lang="en-ZA" dirty="0" smtClean="0"/>
              <a:t>These requirements are the ones that Trinity Music School expect the system to have and have been implemented on the solution.</a:t>
            </a:r>
            <a:endParaRPr lang="en-ZA" dirty="0"/>
          </a:p>
        </p:txBody>
      </p:sp>
      <p:sp>
        <p:nvSpPr>
          <p:cNvPr id="5" name="Slide Number Placeholder 4">
            <a:extLst>
              <a:ext uri="{FF2B5EF4-FFF2-40B4-BE49-F238E27FC236}">
                <a16:creationId xmlns:a16="http://schemas.microsoft.com/office/drawing/2014/main" id="{F6964141-6F81-4947-A236-746D94ED3F6F}"/>
              </a:ext>
            </a:extLst>
          </p:cNvPr>
          <p:cNvSpPr>
            <a:spLocks noGrp="1"/>
          </p:cNvSpPr>
          <p:nvPr>
            <p:ph type="sldNum" sz="quarter" idx="12"/>
          </p:nvPr>
        </p:nvSpPr>
        <p:spPr>
          <a:xfrm>
            <a:off x="11727656" y="6277243"/>
            <a:ext cx="464344" cy="400188"/>
          </a:xfrm>
        </p:spPr>
        <p:txBody>
          <a:bodyPr/>
          <a:lstStyle/>
          <a:p>
            <a:fld id="{19B51A1E-902D-48AF-9020-955120F399B6}" type="slidenum">
              <a:rPr lang="en-ZA" smtClean="0"/>
              <a:pPr/>
              <a:t>5</a:t>
            </a:fld>
            <a:endParaRPr lang="en-ZA" dirty="0"/>
          </a:p>
        </p:txBody>
      </p:sp>
    </p:spTree>
    <p:extLst>
      <p:ext uri="{BB962C8B-B14F-4D97-AF65-F5344CB8AC3E}">
        <p14:creationId xmlns:p14="http://schemas.microsoft.com/office/powerpoint/2010/main" val="21176954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p:txBody>
          <a:bodyPr/>
          <a:lstStyle/>
          <a:p>
            <a:r>
              <a:rPr lang="en-ZA" dirty="0"/>
              <a:t>Primary system requirements</a:t>
            </a:r>
            <a:endParaRPr lang="en-ZA" dirty="0"/>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p:txBody>
          <a:bodyPr/>
          <a:lstStyle/>
          <a:p>
            <a:r>
              <a:rPr lang="en-ZA" dirty="0"/>
              <a:t>These requirements were the first to be implemented to the solution and have been done so satisfactorily.</a:t>
            </a:r>
            <a:endParaRPr lang="en-ZA" dirty="0"/>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32000" y="2556000"/>
            <a:ext cx="5472000" cy="3600000"/>
          </a:xfrm>
        </p:spPr>
        <p:txBody>
          <a:bodyPr/>
          <a:lstStyle/>
          <a:p>
            <a:pPr marL="0" indent="0">
              <a:buNone/>
            </a:pPr>
            <a:r>
              <a:rPr lang="en-ZA" sz="2800" dirty="0"/>
              <a:t>Trinity expects and have been provided with a database that can keep records of:</a:t>
            </a:r>
          </a:p>
          <a:p>
            <a:pPr lvl="0"/>
            <a:r>
              <a:rPr lang="en-US" dirty="0"/>
              <a:t>Classes.</a:t>
            </a:r>
          </a:p>
          <a:p>
            <a:pPr lvl="0"/>
            <a:r>
              <a:rPr lang="en-US" dirty="0"/>
              <a:t>Teachers that teach on a class.</a:t>
            </a:r>
          </a:p>
          <a:p>
            <a:pPr lvl="0"/>
            <a:r>
              <a:rPr lang="en-US" dirty="0"/>
              <a:t>Students that participate in a class.</a:t>
            </a:r>
          </a:p>
          <a:p>
            <a:pPr lvl="0"/>
            <a:r>
              <a:rPr lang="en-US" dirty="0"/>
              <a:t>Instruments rented for a particular class.</a:t>
            </a:r>
            <a:endParaRPr lang="en-US" dirty="0"/>
          </a:p>
        </p:txBody>
      </p:sp>
      <p:pic>
        <p:nvPicPr>
          <p:cNvPr id="9" name="Picture Placeholder 8">
            <a:extLst>
              <a:ext uri="{FF2B5EF4-FFF2-40B4-BE49-F238E27FC236}">
                <a16:creationId xmlns:a16="http://schemas.microsoft.com/office/drawing/2014/main" id="{52FD3342-E198-5348-9EE9-579E8FFF9DDC}"/>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5549538" y="1368000"/>
            <a:ext cx="6026729" cy="4528047"/>
          </a:xfrm>
        </p:spPr>
      </p:pic>
      <p:sp>
        <p:nvSpPr>
          <p:cNvPr id="15" name="Freeform 5" descr="Hollow image accent">
            <a:extLst>
              <a:ext uri="{FF2B5EF4-FFF2-40B4-BE49-F238E27FC236}">
                <a16:creationId xmlns:a16="http://schemas.microsoft.com/office/drawing/2014/main" id="{764DA446-807B-4C83-BB5A-59E3FABC93F3}"/>
              </a:ext>
              <a:ext uri="{C183D7F6-B498-43B3-948B-1728B52AA6E4}">
                <adec:decorative xmlns:adec="http://schemas.microsoft.com/office/drawing/2017/decorative" xmlns="" val="1"/>
              </a:ext>
            </a:extLst>
          </p:cNvPr>
          <p:cNvSpPr>
            <a:spLocks noChangeAspect="1"/>
          </p:cNvSpPr>
          <p:nvPr/>
        </p:nvSpPr>
        <p:spPr bwMode="auto">
          <a:xfrm>
            <a:off x="6045558" y="864000"/>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65000"/>
                <a:lumOff val="3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6" name="Freeform 5" descr="Solid image accent">
            <a:extLst>
              <a:ext uri="{FF2B5EF4-FFF2-40B4-BE49-F238E27FC236}">
                <a16:creationId xmlns:a16="http://schemas.microsoft.com/office/drawing/2014/main" id="{F28CDBF8-0191-43F9-98FE-B98B08813979}"/>
              </a:ext>
              <a:ext uri="{C183D7F6-B498-43B3-948B-1728B52AA6E4}">
                <adec:decorative xmlns:adec="http://schemas.microsoft.com/office/drawing/2017/decorative" xmlns="" val="1"/>
              </a:ext>
            </a:extLst>
          </p:cNvPr>
          <p:cNvSpPr>
            <a:spLocks noChangeAspect="1"/>
          </p:cNvSpPr>
          <p:nvPr/>
        </p:nvSpPr>
        <p:spPr bwMode="auto">
          <a:xfrm>
            <a:off x="7013861" y="2087924"/>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a:lstStyle/>
          <a:p>
            <a:fld id="{19B51A1E-902D-48AF-9020-955120F399B6}" type="slidenum">
              <a:rPr lang="en-ZA" smtClean="0"/>
              <a:pPr/>
              <a:t>6</a:t>
            </a:fld>
            <a:endParaRPr lang="en-ZA" dirty="0"/>
          </a:p>
        </p:txBody>
      </p:sp>
    </p:spTree>
    <p:extLst>
      <p:ext uri="{BB962C8B-B14F-4D97-AF65-F5344CB8AC3E}">
        <p14:creationId xmlns:p14="http://schemas.microsoft.com/office/powerpoint/2010/main" val="33297064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p:txBody>
          <a:bodyPr/>
          <a:lstStyle/>
          <a:p>
            <a:r>
              <a:rPr lang="en-ZA" dirty="0" smtClean="0"/>
              <a:t>Secondary </a:t>
            </a:r>
            <a:r>
              <a:rPr lang="en-ZA" dirty="0"/>
              <a:t>system requirements</a:t>
            </a:r>
            <a:endParaRPr lang="en-ZA" dirty="0"/>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p:txBody>
          <a:bodyPr/>
          <a:lstStyle/>
          <a:p>
            <a:r>
              <a:rPr lang="en-ZA" dirty="0"/>
              <a:t>These requirements were </a:t>
            </a:r>
            <a:r>
              <a:rPr lang="en-ZA" dirty="0" smtClean="0"/>
              <a:t>implemented alongside the tertiary requirements upon careful inspection</a:t>
            </a:r>
            <a:endParaRPr lang="en-ZA" dirty="0"/>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32000" y="2556000"/>
            <a:ext cx="5472000" cy="3600000"/>
          </a:xfrm>
        </p:spPr>
        <p:txBody>
          <a:bodyPr/>
          <a:lstStyle/>
          <a:p>
            <a:pPr marL="0" indent="0">
              <a:buNone/>
            </a:pPr>
            <a:r>
              <a:rPr lang="en-ZA" sz="2800" dirty="0"/>
              <a:t>Trinity expects and have been provided with a database </a:t>
            </a:r>
            <a:r>
              <a:rPr lang="en-ZA" sz="2800" dirty="0" smtClean="0"/>
              <a:t>that has the following tables:</a:t>
            </a:r>
          </a:p>
          <a:p>
            <a:r>
              <a:rPr lang="en-US" dirty="0" smtClean="0"/>
              <a:t>Class table </a:t>
            </a:r>
            <a:r>
              <a:rPr lang="en-US" dirty="0"/>
              <a:t>must contain class code, instrument taught, teachers, number of instruments rented, start/end data and timing attributes.</a:t>
            </a:r>
          </a:p>
          <a:p>
            <a:pPr lvl="0"/>
            <a:r>
              <a:rPr lang="en-US" dirty="0"/>
              <a:t>Instrument </a:t>
            </a:r>
            <a:r>
              <a:rPr lang="en-US" dirty="0" smtClean="0"/>
              <a:t>table </a:t>
            </a:r>
            <a:r>
              <a:rPr lang="en-US" dirty="0"/>
              <a:t>must contain instrument type code, instrument name, supplier company and contact number attributes.</a:t>
            </a:r>
          </a:p>
          <a:p>
            <a:pPr lvl="0"/>
            <a:r>
              <a:rPr lang="en-US" dirty="0"/>
              <a:t>Student </a:t>
            </a:r>
            <a:r>
              <a:rPr lang="en-US" dirty="0" smtClean="0"/>
              <a:t>table </a:t>
            </a:r>
            <a:r>
              <a:rPr lang="en-US" dirty="0"/>
              <a:t>must contain student name, student type and class attended attributes.</a:t>
            </a:r>
          </a:p>
        </p:txBody>
      </p:sp>
      <p:pic>
        <p:nvPicPr>
          <p:cNvPr id="9" name="Picture Placeholder 8">
            <a:extLst>
              <a:ext uri="{FF2B5EF4-FFF2-40B4-BE49-F238E27FC236}">
                <a16:creationId xmlns:a16="http://schemas.microsoft.com/office/drawing/2014/main" id="{52FD3342-E198-5348-9EE9-579E8FFF9DDC}"/>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5892588" y="1512000"/>
            <a:ext cx="5835068" cy="4384047"/>
          </a:xfrm>
        </p:spPr>
      </p:pic>
      <p:sp>
        <p:nvSpPr>
          <p:cNvPr id="15" name="Freeform 5" descr="Hollow image accent">
            <a:extLst>
              <a:ext uri="{FF2B5EF4-FFF2-40B4-BE49-F238E27FC236}">
                <a16:creationId xmlns:a16="http://schemas.microsoft.com/office/drawing/2014/main" id="{764DA446-807B-4C83-BB5A-59E3FABC93F3}"/>
              </a:ext>
              <a:ext uri="{C183D7F6-B498-43B3-948B-1728B52AA6E4}">
                <adec:decorative xmlns:adec="http://schemas.microsoft.com/office/drawing/2017/decorative" xmlns="" val="1"/>
              </a:ext>
            </a:extLst>
          </p:cNvPr>
          <p:cNvSpPr>
            <a:spLocks noChangeAspect="1"/>
          </p:cNvSpPr>
          <p:nvPr/>
        </p:nvSpPr>
        <p:spPr bwMode="auto">
          <a:xfrm>
            <a:off x="6045558" y="864000"/>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65000"/>
                <a:lumOff val="3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6" name="Freeform 5" descr="Solid image accent">
            <a:extLst>
              <a:ext uri="{FF2B5EF4-FFF2-40B4-BE49-F238E27FC236}">
                <a16:creationId xmlns:a16="http://schemas.microsoft.com/office/drawing/2014/main" id="{F28CDBF8-0191-43F9-98FE-B98B08813979}"/>
              </a:ext>
              <a:ext uri="{C183D7F6-B498-43B3-948B-1728B52AA6E4}">
                <adec:decorative xmlns:adec="http://schemas.microsoft.com/office/drawing/2017/decorative" xmlns="" val="1"/>
              </a:ext>
            </a:extLst>
          </p:cNvPr>
          <p:cNvSpPr>
            <a:spLocks noChangeAspect="1"/>
          </p:cNvSpPr>
          <p:nvPr/>
        </p:nvSpPr>
        <p:spPr bwMode="auto">
          <a:xfrm>
            <a:off x="7013861" y="2087924"/>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a:lstStyle/>
          <a:p>
            <a:fld id="{19B51A1E-902D-48AF-9020-955120F399B6}" type="slidenum">
              <a:rPr lang="en-ZA" smtClean="0"/>
              <a:pPr/>
              <a:t>7</a:t>
            </a:fld>
            <a:endParaRPr lang="en-ZA" dirty="0"/>
          </a:p>
        </p:txBody>
      </p:sp>
    </p:spTree>
    <p:extLst>
      <p:ext uri="{BB962C8B-B14F-4D97-AF65-F5344CB8AC3E}">
        <p14:creationId xmlns:p14="http://schemas.microsoft.com/office/powerpoint/2010/main" val="18987068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p:txBody>
          <a:bodyPr/>
          <a:lstStyle/>
          <a:p>
            <a:r>
              <a:rPr lang="en-ZA" dirty="0" smtClean="0"/>
              <a:t>Tertiary </a:t>
            </a:r>
            <a:r>
              <a:rPr lang="en-ZA" dirty="0"/>
              <a:t>system requirements</a:t>
            </a:r>
            <a:endParaRPr lang="en-ZA" dirty="0"/>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p:txBody>
          <a:bodyPr/>
          <a:lstStyle/>
          <a:p>
            <a:r>
              <a:rPr lang="en-ZA" dirty="0"/>
              <a:t>These requirements were </a:t>
            </a:r>
            <a:r>
              <a:rPr lang="en-ZA" dirty="0" smtClean="0"/>
              <a:t>the final features implemented to the solution and were the most challenging to do so as they are primarily logic-based.</a:t>
            </a:r>
            <a:endParaRPr lang="en-ZA" dirty="0"/>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6255656" y="431999"/>
            <a:ext cx="5472000" cy="5439411"/>
          </a:xfrm>
        </p:spPr>
        <p:txBody>
          <a:bodyPr/>
          <a:lstStyle/>
          <a:p>
            <a:pPr marL="0" indent="0">
              <a:buNone/>
            </a:pPr>
            <a:r>
              <a:rPr lang="en-ZA" sz="2800" dirty="0"/>
              <a:t>Trinity expects and have been provided </a:t>
            </a:r>
            <a:r>
              <a:rPr lang="en-ZA" sz="2800" dirty="0" smtClean="0"/>
              <a:t>with following enforcements:</a:t>
            </a:r>
          </a:p>
          <a:p>
            <a:pPr lvl="0"/>
            <a:r>
              <a:rPr lang="en-US" dirty="0"/>
              <a:t>Enforce each type of musical instrument being supplied by only one company.</a:t>
            </a:r>
          </a:p>
          <a:p>
            <a:pPr lvl="0"/>
            <a:r>
              <a:rPr lang="en-US" dirty="0"/>
              <a:t>Enforce rental formula as “</a:t>
            </a:r>
            <a:r>
              <a:rPr lang="en-US" b="1" dirty="0" err="1"/>
              <a:t>NumberOfInstruments</a:t>
            </a:r>
            <a:r>
              <a:rPr lang="en-US" dirty="0"/>
              <a:t> * </a:t>
            </a:r>
            <a:r>
              <a:rPr lang="en-US" b="1" dirty="0"/>
              <a:t>Period</a:t>
            </a:r>
            <a:r>
              <a:rPr lang="en-US" dirty="0"/>
              <a:t>”.</a:t>
            </a:r>
          </a:p>
          <a:p>
            <a:pPr lvl="0"/>
            <a:r>
              <a:rPr lang="en-US" dirty="0"/>
              <a:t>Enforce one class can have many students.</a:t>
            </a:r>
          </a:p>
          <a:p>
            <a:pPr lvl="0"/>
            <a:r>
              <a:rPr lang="en-US" dirty="0"/>
              <a:t>Enforce one student can have many classes.</a:t>
            </a:r>
          </a:p>
          <a:p>
            <a:pPr lvl="0"/>
            <a:r>
              <a:rPr lang="en-US" dirty="0"/>
              <a:t>Enforce student classification of types “</a:t>
            </a:r>
            <a:r>
              <a:rPr lang="en-US" dirty="0" err="1"/>
              <a:t>Full_Time</a:t>
            </a:r>
            <a:r>
              <a:rPr lang="en-US" dirty="0"/>
              <a:t>”, “</a:t>
            </a:r>
            <a:r>
              <a:rPr lang="en-US" dirty="0" err="1"/>
              <a:t>Part_Time</a:t>
            </a:r>
            <a:r>
              <a:rPr lang="en-US" dirty="0"/>
              <a:t>” and “</a:t>
            </a:r>
            <a:r>
              <a:rPr lang="en-US" dirty="0" err="1"/>
              <a:t>Part_Time_Evening</a:t>
            </a:r>
            <a:r>
              <a:rPr lang="en-US" dirty="0"/>
              <a:t>”.</a:t>
            </a:r>
          </a:p>
          <a:p>
            <a:pPr lvl="0"/>
            <a:r>
              <a:rPr lang="en-US" dirty="0"/>
              <a:t>Enforce one teacher can have many classes.</a:t>
            </a:r>
          </a:p>
          <a:p>
            <a:pPr lvl="0"/>
            <a:r>
              <a:rPr lang="en-US" dirty="0"/>
              <a:t>Enforce one class can have many teachers.</a:t>
            </a:r>
          </a:p>
        </p:txBody>
      </p:sp>
      <p:pic>
        <p:nvPicPr>
          <p:cNvPr id="9" name="Picture Placeholder 8">
            <a:extLst>
              <a:ext uri="{FF2B5EF4-FFF2-40B4-BE49-F238E27FC236}">
                <a16:creationId xmlns:a16="http://schemas.microsoft.com/office/drawing/2014/main" id="{52FD3342-E198-5348-9EE9-579E8FFF9DDC}"/>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tretch>
            <a:fillRect/>
          </a:stretch>
        </p:blipFill>
        <p:spPr>
          <a:xfrm>
            <a:off x="541749" y="2418347"/>
            <a:ext cx="4607768" cy="3600635"/>
          </a:xfrm>
        </p:spPr>
      </p:pic>
      <p:sp>
        <p:nvSpPr>
          <p:cNvPr id="15" name="Freeform 5" descr="Hollow image accent">
            <a:extLst>
              <a:ext uri="{FF2B5EF4-FFF2-40B4-BE49-F238E27FC236}">
                <a16:creationId xmlns:a16="http://schemas.microsoft.com/office/drawing/2014/main" id="{764DA446-807B-4C83-BB5A-59E3FABC93F3}"/>
              </a:ext>
              <a:ext uri="{C183D7F6-B498-43B3-948B-1728B52AA6E4}">
                <adec:decorative xmlns:adec="http://schemas.microsoft.com/office/drawing/2017/decorative" xmlns="" val="1"/>
              </a:ext>
            </a:extLst>
          </p:cNvPr>
          <p:cNvSpPr>
            <a:spLocks noChangeAspect="1"/>
          </p:cNvSpPr>
          <p:nvPr/>
        </p:nvSpPr>
        <p:spPr bwMode="auto">
          <a:xfrm>
            <a:off x="886380" y="2019557"/>
            <a:ext cx="1405750" cy="1233614"/>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65000"/>
                <a:lumOff val="3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6" name="Freeform 5" descr="Solid image accent">
            <a:extLst>
              <a:ext uri="{FF2B5EF4-FFF2-40B4-BE49-F238E27FC236}">
                <a16:creationId xmlns:a16="http://schemas.microsoft.com/office/drawing/2014/main" id="{F28CDBF8-0191-43F9-98FE-B98B08813979}"/>
              </a:ext>
              <a:ext uri="{C183D7F6-B498-43B3-948B-1728B52AA6E4}">
                <adec:decorative xmlns:adec="http://schemas.microsoft.com/office/drawing/2017/decorative" xmlns="" val="1"/>
              </a:ext>
            </a:extLst>
          </p:cNvPr>
          <p:cNvSpPr>
            <a:spLocks noChangeAspect="1"/>
          </p:cNvSpPr>
          <p:nvPr/>
        </p:nvSpPr>
        <p:spPr bwMode="auto">
          <a:xfrm>
            <a:off x="1854683" y="3243481"/>
            <a:ext cx="843972" cy="74062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p:txBody>
          <a:bodyPr/>
          <a:lstStyle/>
          <a:p>
            <a:fld id="{19B51A1E-902D-48AF-9020-955120F399B6}" type="slidenum">
              <a:rPr lang="en-ZA" smtClean="0"/>
              <a:pPr/>
              <a:t>8</a:t>
            </a:fld>
            <a:endParaRPr lang="en-ZA" dirty="0"/>
          </a:p>
        </p:txBody>
      </p:sp>
    </p:spTree>
    <p:extLst>
      <p:ext uri="{BB962C8B-B14F-4D97-AF65-F5344CB8AC3E}">
        <p14:creationId xmlns:p14="http://schemas.microsoft.com/office/powerpoint/2010/main" val="35773597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177FEC3E-B2FE-9045-8D49-89B1E3D20CB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tretch>
            <a:fillRect/>
          </a:stretch>
        </p:blipFill>
        <p:spPr>
          <a:xfrm>
            <a:off x="0" y="165928"/>
            <a:ext cx="9721516" cy="6691879"/>
          </a:xfrm>
        </p:spPr>
      </p:pic>
      <p:sp>
        <p:nvSpPr>
          <p:cNvPr id="24" name="TextBox 23" descr="Accent piece to title box">
            <a:extLst>
              <a:ext uri="{FF2B5EF4-FFF2-40B4-BE49-F238E27FC236}">
                <a16:creationId xmlns:a16="http://schemas.microsoft.com/office/drawing/2014/main" id="{993B1474-02E3-4509-B5C5-84427653BA68}"/>
              </a:ext>
              <a:ext uri="{C183D7F6-B498-43B3-948B-1728B52AA6E4}">
                <adec:decorative xmlns:adec="http://schemas.microsoft.com/office/drawing/2017/decorative" xmlns="" val="1"/>
              </a:ext>
            </a:extLst>
          </p:cNvPr>
          <p:cNvSpPr txBox="1">
            <a:spLocks/>
          </p:cNvSpPr>
          <p:nvPr/>
        </p:nvSpPr>
        <p:spPr>
          <a:xfrm>
            <a:off x="11387102" y="2928857"/>
            <a:ext cx="804898" cy="3140150"/>
          </a:xfrm>
          <a:custGeom>
            <a:avLst/>
            <a:gdLst>
              <a:gd name="connsiteX0" fmla="*/ 99480 w 804898"/>
              <a:gd name="connsiteY0" fmla="*/ 0 h 3140150"/>
              <a:gd name="connsiteX1" fmla="*/ 804898 w 804898"/>
              <a:gd name="connsiteY1" fmla="*/ 0 h 3140150"/>
              <a:gd name="connsiteX2" fmla="*/ 804898 w 804898"/>
              <a:gd name="connsiteY2" fmla="*/ 357262 h 3140150"/>
              <a:gd name="connsiteX3" fmla="*/ 804898 w 804898"/>
              <a:gd name="connsiteY3" fmla="*/ 2782888 h 3140150"/>
              <a:gd name="connsiteX4" fmla="*/ 804898 w 804898"/>
              <a:gd name="connsiteY4" fmla="*/ 3140150 h 3140150"/>
              <a:gd name="connsiteX5" fmla="*/ 99480 w 804898"/>
              <a:gd name="connsiteY5" fmla="*/ 3140150 h 3140150"/>
              <a:gd name="connsiteX6" fmla="*/ 0 w 804898"/>
              <a:gd name="connsiteY6" fmla="*/ 3013250 h 3140150"/>
              <a:gd name="connsiteX7" fmla="*/ 0 w 804898"/>
              <a:gd name="connsiteY7" fmla="*/ 2655988 h 3140150"/>
              <a:gd name="connsiteX8" fmla="*/ 0 w 804898"/>
              <a:gd name="connsiteY8" fmla="*/ 484162 h 3140150"/>
              <a:gd name="connsiteX9" fmla="*/ 0 w 804898"/>
              <a:gd name="connsiteY9" fmla="*/ 126900 h 3140150"/>
              <a:gd name="connsiteX10" fmla="*/ 99480 w 804898"/>
              <a:gd name="connsiteY10" fmla="*/ 0 h 31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898" h="314015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ZA" dirty="0"/>
          </a:p>
        </p:txBody>
      </p:sp>
      <p:sp>
        <p:nvSpPr>
          <p:cNvPr id="18" name="Isosceles Triangle 17" descr="Shadow for title box">
            <a:extLst>
              <a:ext uri="{FF2B5EF4-FFF2-40B4-BE49-F238E27FC236}">
                <a16:creationId xmlns:a16="http://schemas.microsoft.com/office/drawing/2014/main" id="{FAB4748B-F532-4C70-827A-5FEA8C084327}"/>
              </a:ext>
              <a:ext uri="{C183D7F6-B498-43B3-948B-1728B52AA6E4}">
                <adec:decorative xmlns:adec="http://schemas.microsoft.com/office/drawing/2017/decorative" xmlns="" val="1"/>
              </a:ext>
            </a:extLst>
          </p:cNvPr>
          <p:cNvSpPr/>
          <p:nvPr/>
        </p:nvSpPr>
        <p:spPr>
          <a:xfrm rot="10800000">
            <a:off x="11391864" y="5548307"/>
            <a:ext cx="450092"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dirty="0"/>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5606716" y="2408157"/>
            <a:ext cx="6278343" cy="3146839"/>
          </a:xfrm>
        </p:spPr>
        <p:txBody>
          <a:bodyPr/>
          <a:lstStyle/>
          <a:p>
            <a:r>
              <a:rPr lang="en-ZA" dirty="0" smtClean="0"/>
              <a:t>Evidence of requirement fulfilment </a:t>
            </a:r>
            <a:endParaRPr lang="en-ZA" dirty="0"/>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5811253" y="3898232"/>
            <a:ext cx="5796547" cy="1486567"/>
          </a:xfrm>
        </p:spPr>
        <p:txBody>
          <a:bodyPr/>
          <a:lstStyle/>
          <a:p>
            <a:r>
              <a:rPr lang="en-ZA" dirty="0" smtClean="0"/>
              <a:t>Class, student, teacher and instrument tables will be visualized to prove fulfilment.</a:t>
            </a:r>
          </a:p>
          <a:p>
            <a:r>
              <a:rPr lang="en-ZA" b="1" dirty="0" smtClean="0"/>
              <a:t>NOTE: Tertiary requirements are logic-based and can not be visualized through tables, an ERD is provided instead.</a:t>
            </a:r>
            <a:endParaRPr lang="en-ZA" b="1" dirty="0"/>
          </a:p>
        </p:txBody>
      </p:sp>
      <p:sp>
        <p:nvSpPr>
          <p:cNvPr id="15" name="Freeform 5" descr="Accent block">
            <a:extLst>
              <a:ext uri="{FF2B5EF4-FFF2-40B4-BE49-F238E27FC236}">
                <a16:creationId xmlns:a16="http://schemas.microsoft.com/office/drawing/2014/main" id="{7746F873-A4ED-4E4C-BB89-CA0FBB9E9582}"/>
              </a:ext>
              <a:ext uri="{C183D7F6-B498-43B3-948B-1728B52AA6E4}">
                <adec:decorative xmlns:adec="http://schemas.microsoft.com/office/drawing/2017/decorative" xmlns="" val="1"/>
              </a:ext>
            </a:extLst>
          </p:cNvPr>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16" name="Freeform 5" descr="Hollow accent block">
            <a:extLst>
              <a:ext uri="{FF2B5EF4-FFF2-40B4-BE49-F238E27FC236}">
                <a16:creationId xmlns:a16="http://schemas.microsoft.com/office/drawing/2014/main" id="{E0D7A780-33BC-4E68-9763-AB62376D5024}"/>
              </a:ext>
              <a:ext uri="{C183D7F6-B498-43B3-948B-1728B52AA6E4}">
                <adec:decorative xmlns:adec="http://schemas.microsoft.com/office/drawing/2017/decorative" xmlns="" val="1"/>
              </a:ext>
            </a:extLst>
          </p:cNvPr>
          <p:cNvSpPr>
            <a:spLocks noChangeAspect="1"/>
          </p:cNvSpPr>
          <p:nvPr/>
        </p:nvSpPr>
        <p:spPr bwMode="auto">
          <a:xfrm>
            <a:off x="1779027" y="1160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75000"/>
                <a:lumOff val="25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ZA" dirty="0"/>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2"/>
          </p:nvPr>
        </p:nvSpPr>
        <p:spPr/>
        <p:txBody>
          <a:bodyPr/>
          <a:lstStyle/>
          <a:p>
            <a:fld id="{19B51A1E-902D-48AF-9020-955120F399B6}" type="slidenum">
              <a:rPr lang="en-ZA" smtClean="0"/>
              <a:pPr/>
              <a:t>9</a:t>
            </a:fld>
            <a:endParaRPr lang="en-ZA" dirty="0"/>
          </a:p>
        </p:txBody>
      </p:sp>
    </p:spTree>
    <p:extLst>
      <p:ext uri="{BB962C8B-B14F-4D97-AF65-F5344CB8AC3E}">
        <p14:creationId xmlns:p14="http://schemas.microsoft.com/office/powerpoint/2010/main" val="4091674644"/>
      </p:ext>
    </p:extLst>
  </p:cSld>
  <p:clrMapOvr>
    <a:masterClrMapping/>
  </p:clrMapOvr>
</p:sld>
</file>

<file path=ppt/theme/theme1.xml><?xml version="1.0" encoding="utf-8"?>
<a:theme xmlns:a="http://schemas.openxmlformats.org/drawingml/2006/main" name="Office Theme">
  <a:themeElements>
    <a:clrScheme name="Custom 129">
      <a:dk1>
        <a:sysClr val="windowText" lastClr="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Geometric Presentation Layout_SB - v5.potx" id="{D23EA009-1275-445B-9B7F-C601617D2B1D}" vid="{30A9F54A-813B-40F2-AB5B-755CECE9CCC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TF16411253</Template>
  <TotalTime>0</TotalTime>
  <Words>2160</Words>
  <Application>Microsoft Office PowerPoint</Application>
  <PresentationFormat>Widescreen</PresentationFormat>
  <Paragraphs>263</Paragraphs>
  <Slides>21</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Calibri Light</vt:lpstr>
      <vt:lpstr>Consolas</vt:lpstr>
      <vt:lpstr>Corbel</vt:lpstr>
      <vt:lpstr>Times New Roman</vt:lpstr>
      <vt:lpstr>Office Theme</vt:lpstr>
      <vt:lpstr>Effectiveness of the database solution</vt:lpstr>
      <vt:lpstr> What are the user &amp; system requirements?</vt:lpstr>
      <vt:lpstr>User requirements</vt:lpstr>
      <vt:lpstr>System requirements</vt:lpstr>
      <vt:lpstr>Expected system requirements </vt:lpstr>
      <vt:lpstr>Primary system requirements</vt:lpstr>
      <vt:lpstr>Secondary system requirements</vt:lpstr>
      <vt:lpstr>Tertiary system requirements</vt:lpstr>
      <vt:lpstr>Evidence of requirement fulfilment </vt:lpstr>
      <vt:lpstr>Class Table</vt:lpstr>
      <vt:lpstr>Student Table</vt:lpstr>
      <vt:lpstr>Teacher Table</vt:lpstr>
      <vt:lpstr>Instrument Table</vt:lpstr>
      <vt:lpstr>Evidence to prove tertiary requirements. </vt:lpstr>
      <vt:lpstr>Why evidence to prove effectiveness? </vt:lpstr>
      <vt:lpstr>Possible future improvements</vt:lpstr>
      <vt:lpstr>Encrypt Data while performing CRUD.</vt:lpstr>
      <vt:lpstr>Use Reporting services to visualize data</vt:lpstr>
      <vt:lpstr>Host the database separate from the application and use a REST API to query data</vt:lpstr>
      <vt:lpstr>Navigate from SQL to NoSQL</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2019-02-19T16:07:43Z</dcterms:created>
  <dcterms:modified xsi:type="dcterms:W3CDTF">2019-02-19T17:29:16Z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2018-08-01T18:28:11.6786671Z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